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handoutMasterIdLst>
    <p:handoutMasterId r:id="rId31"/>
  </p:handoutMasterIdLst>
  <p:sldIdLst>
    <p:sldId id="256" r:id="rId2"/>
    <p:sldId id="325" r:id="rId3"/>
    <p:sldId id="314"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9" r:id="rId19"/>
    <p:sldId id="350" r:id="rId20"/>
    <p:sldId id="351" r:id="rId21"/>
    <p:sldId id="352" r:id="rId22"/>
    <p:sldId id="353" r:id="rId23"/>
    <p:sldId id="354" r:id="rId24"/>
    <p:sldId id="355" r:id="rId25"/>
    <p:sldId id="356" r:id="rId26"/>
    <p:sldId id="357" r:id="rId27"/>
    <p:sldId id="358" r:id="rId28"/>
    <p:sldId id="35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CCFFFF"/>
    <a:srgbClr val="66CCFF"/>
    <a:srgbClr val="009999"/>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4"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A1C4-640B-40E0-8128-9F1EA253A99C}" type="datetimeFigureOut">
              <a:rPr lang="en-US" smtClean="0"/>
              <a:pPr/>
              <a:t>1/1/2002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1</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3C3615-48C7-400B-B22D-2057989E7C03}" type="slidenum">
              <a:rPr lang="en-US" smtClean="0"/>
              <a:pPr/>
              <a:t>‹#›</a:t>
            </a:fld>
            <a:endParaRPr lang="en-US"/>
          </a:p>
        </p:txBody>
      </p:sp>
    </p:spTree>
    <p:extLst>
      <p:ext uri="{BB962C8B-B14F-4D97-AF65-F5344CB8AC3E}">
        <p14:creationId xmlns:p14="http://schemas.microsoft.com/office/powerpoint/2010/main" val="1949522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793BAA-A27D-46D0-AC34-CB3B8E045174}" type="datetimeFigureOut">
              <a:rPr lang="en-US" smtClean="0"/>
              <a:pPr/>
              <a:t>1/1/2002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1</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18DE60-3DF6-4364-AC0E-C2A2FF62CEFC}" type="slidenum">
              <a:rPr lang="en-US" smtClean="0"/>
              <a:pPr/>
              <a:t>‹#›</a:t>
            </a:fld>
            <a:endParaRPr lang="en-US"/>
          </a:p>
        </p:txBody>
      </p:sp>
    </p:spTree>
    <p:extLst>
      <p:ext uri="{BB962C8B-B14F-4D97-AF65-F5344CB8AC3E}">
        <p14:creationId xmlns:p14="http://schemas.microsoft.com/office/powerpoint/2010/main" val="322319676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18DE60-3DF6-4364-AC0E-C2A2FF62CEFC}" type="slidenum">
              <a:rPr lang="en-US" smtClean="0"/>
              <a:pPr/>
              <a:t>1</a:t>
            </a:fld>
            <a:endParaRPr lang="en-US"/>
          </a:p>
        </p:txBody>
      </p:sp>
      <p:sp>
        <p:nvSpPr>
          <p:cNvPr id="5" name="Date Placeholder 4"/>
          <p:cNvSpPr>
            <a:spLocks noGrp="1"/>
          </p:cNvSpPr>
          <p:nvPr>
            <p:ph type="dt" idx="11"/>
          </p:nvPr>
        </p:nvSpPr>
        <p:spPr/>
        <p:txBody>
          <a:bodyPr/>
          <a:lstStyle/>
          <a:p>
            <a:fld id="{A8BCC498-22D5-443F-BFAB-799D05A3D999}" type="datetime1">
              <a:rPr lang="en-US" smtClean="0"/>
              <a:pPr/>
              <a:t>1/1/2002</a:t>
            </a:fld>
            <a:endParaRPr lang="en-US"/>
          </a:p>
        </p:txBody>
      </p:sp>
      <p:sp>
        <p:nvSpPr>
          <p:cNvPr id="6" name="Footer Placeholder 5"/>
          <p:cNvSpPr>
            <a:spLocks noGrp="1"/>
          </p:cNvSpPr>
          <p:nvPr>
            <p:ph type="ftr" sz="quarter" idx="12"/>
          </p:nvPr>
        </p:nvSpPr>
        <p:spPr/>
        <p:txBody>
          <a:bodyPr/>
          <a:lstStyle/>
          <a:p>
            <a:r>
              <a:rPr lang="en-US" smtClean="0"/>
              <a:t>1</a:t>
            </a:r>
            <a:endParaRPr lang="en-US"/>
          </a:p>
        </p:txBody>
      </p:sp>
    </p:spTree>
    <p:extLst>
      <p:ext uri="{BB962C8B-B14F-4D97-AF65-F5344CB8AC3E}">
        <p14:creationId xmlns:p14="http://schemas.microsoft.com/office/powerpoint/2010/main" val="259813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50A9C3C-D2C9-41C0-B895-26C006DE288A}" type="datetime1">
              <a:rPr lang="en-US" smtClean="0"/>
              <a:pPr/>
              <a:t>1/1/2002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D513A02-2258-45C2-BAB6-575D15F3B3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FF7F6B-935C-4D72-84AD-3F34266F9F97}" type="datetime1">
              <a:rPr lang="en-US" smtClean="0"/>
              <a:pPr/>
              <a:t>1/1/2002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513A02-2258-45C2-BAB6-575D15F3B3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5F635D7-D13C-4C64-99E4-EC2CB3295D41}" type="datetime1">
              <a:rPr lang="en-US" smtClean="0"/>
              <a:pPr/>
              <a:t>1/1/2002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D513A02-2258-45C2-BAB6-575D15F3B3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5A94-8BF8-463A-A0E0-0BB29079DEB2}" type="datetime1">
              <a:rPr lang="en-US" smtClean="0"/>
              <a:pPr/>
              <a:t>1/1/2002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513A02-2258-45C2-BAB6-575D15F3B3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CB8B328-63A3-4378-AA34-E4359324D408}" type="datetime1">
              <a:rPr lang="en-US" smtClean="0"/>
              <a:pPr/>
              <a:t>1/1/2002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D513A02-2258-45C2-BAB6-575D15F3B3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25E567-1309-41D7-AC14-8802921CA721}" type="datetime1">
              <a:rPr lang="en-US" smtClean="0"/>
              <a:pPr/>
              <a:t>1/1/2002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513A02-2258-45C2-BAB6-575D15F3B3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7B783D-6ABB-49C7-9E04-3BB8F0872680}" type="datetime1">
              <a:rPr lang="en-US" smtClean="0"/>
              <a:pPr/>
              <a:t>1/1/2002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D513A02-2258-45C2-BAB6-575D15F3B3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91EF9A9-4127-47CC-A729-5BFD0A311AC0}" type="datetime1">
              <a:rPr lang="en-US" smtClean="0"/>
              <a:pPr/>
              <a:t>1/1/2002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D513A02-2258-45C2-BAB6-575D15F3B3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E95F0C5-2155-44A9-B50A-7146145CEF72}" type="datetime1">
              <a:rPr lang="en-US" smtClean="0"/>
              <a:pPr/>
              <a:t>1/1/2002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D513A02-2258-45C2-BAB6-575D15F3B3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5" name="Date Placeholder 4"/>
          <p:cNvSpPr>
            <a:spLocks noGrp="1"/>
          </p:cNvSpPr>
          <p:nvPr>
            <p:ph type="dt" sz="half" idx="10"/>
          </p:nvPr>
        </p:nvSpPr>
        <p:spPr/>
        <p:txBody>
          <a:bodyPr/>
          <a:lstStyle>
            <a:extLst/>
          </a:lstStyle>
          <a:p>
            <a:fld id="{C0CDED4E-16E4-4E26-BD90-E12A013E9770}" type="datetime1">
              <a:rPr lang="en-US" smtClean="0"/>
              <a:pPr/>
              <a:t>1/1/2002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513A02-2258-45C2-BAB6-575D15F3B3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49C64566-2338-43B9-B0C8-146A3AD65666}" type="datetime1">
              <a:rPr lang="en-US" smtClean="0"/>
              <a:pPr/>
              <a:t>1/1/2002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513A02-2258-45C2-BAB6-575D15F3B3A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lang="pt-BR" sz="2000" b="1" baseline="0" dirty="0" smtClean="0">
                <a:latin typeface="Times New Roman"/>
              </a:rPr>
              <a:t>DẠY HỌC PHÁT TRIỂN NĂNG LỰC </a:t>
            </a:r>
            <a:br>
              <a:rPr lang="pt-BR" sz="2000" b="1" baseline="0" dirty="0" smtClean="0">
                <a:latin typeface="Times New Roman"/>
              </a:rPr>
            </a:br>
            <a:r>
              <a:rPr lang="pt-BR" sz="2000" b="1" baseline="0" dirty="0" smtClean="0">
                <a:latin typeface="Times New Roman"/>
              </a:rPr>
              <a:t>VÀ KIỂM TRA, ĐÁNH GIÁ MÔN TIẾNG VIỆT Ở TIỂU HỌC</a:t>
            </a:r>
            <a:br>
              <a:rPr lang="pt-BR" sz="2000" b="1" baseline="0" dirty="0" smtClean="0">
                <a:latin typeface="Times New Roman"/>
              </a:rPr>
            </a:br>
            <a:r>
              <a:rPr lang="pt-BR" sz="2000" b="1" baseline="0" dirty="0" smtClean="0">
                <a:latin typeface="Times New Roman"/>
              </a:rPr>
              <a:t/>
            </a:r>
            <a:br>
              <a:rPr lang="pt-BR" sz="2000" b="1" baseline="0" dirty="0" smtClean="0">
                <a:latin typeface="Times New Roman"/>
              </a:rPr>
            </a:br>
            <a:r>
              <a:rPr lang="pt-BR" sz="1400" dirty="0" smtClean="0">
                <a:latin typeface="Times New Roman"/>
                <a:ea typeface="Calibri"/>
              </a:rPr>
              <a:t>Lê Phương Nga – Trường ĐHSP Hà Nội</a:t>
            </a:r>
            <a:endParaRPr kumimoji="0" lang="en-US" dirty="0"/>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dirty="0" err="1" smtClean="0"/>
              <a:t>Năng</a:t>
            </a:r>
            <a:r>
              <a:rPr kumimoji="0" lang="en-US" dirty="0" smtClean="0"/>
              <a:t> </a:t>
            </a:r>
            <a:r>
              <a:rPr kumimoji="0" lang="en-US" dirty="0" err="1" smtClean="0"/>
              <a:t>lực</a:t>
            </a:r>
            <a:r>
              <a:rPr kumimoji="0" lang="en-US" dirty="0" smtClean="0"/>
              <a:t> </a:t>
            </a:r>
            <a:r>
              <a:rPr kumimoji="0" lang="en-US" dirty="0" err="1" smtClean="0"/>
              <a:t>và</a:t>
            </a:r>
            <a:r>
              <a:rPr kumimoji="0" lang="en-US" dirty="0" smtClean="0"/>
              <a:t> </a:t>
            </a:r>
            <a:r>
              <a:rPr kumimoji="0" lang="en-US" dirty="0" err="1" smtClean="0"/>
              <a:t>năng</a:t>
            </a:r>
            <a:r>
              <a:rPr kumimoji="0" lang="en-US" dirty="0" smtClean="0"/>
              <a:t> </a:t>
            </a:r>
            <a:r>
              <a:rPr kumimoji="0" lang="en-US" dirty="0" err="1" smtClean="0"/>
              <a:t>lực</a:t>
            </a:r>
            <a:r>
              <a:rPr kumimoji="0" lang="en-US" dirty="0" smtClean="0"/>
              <a:t> </a:t>
            </a:r>
            <a:r>
              <a:rPr kumimoji="0" lang="en-US" dirty="0" err="1" smtClean="0"/>
              <a:t>giao</a:t>
            </a:r>
            <a:r>
              <a:rPr kumimoji="0" lang="en-US" dirty="0" smtClean="0"/>
              <a:t> </a:t>
            </a:r>
            <a:r>
              <a:rPr kumimoji="0" lang="en-US" dirty="0" err="1" smtClean="0"/>
              <a:t>tiếp</a:t>
            </a:r>
            <a:r>
              <a:rPr kumimoji="0" lang="en-US" dirty="0" smtClean="0"/>
              <a:t> </a:t>
            </a:r>
            <a:br>
              <a:rPr kumimoji="0" lang="en-US" dirty="0" smtClean="0"/>
            </a:br>
            <a:r>
              <a:rPr kumimoji="0" lang="en-US" dirty="0" err="1" smtClean="0"/>
              <a:t>trong</a:t>
            </a:r>
            <a:r>
              <a:rPr kumimoji="0" lang="en-US" dirty="0" smtClean="0"/>
              <a:t> </a:t>
            </a:r>
            <a:r>
              <a:rPr kumimoji="0" lang="en-US" dirty="0" err="1" smtClean="0"/>
              <a:t>dạy</a:t>
            </a:r>
            <a:r>
              <a:rPr kumimoji="0" lang="en-US" dirty="0" smtClean="0"/>
              <a:t> </a:t>
            </a:r>
            <a:r>
              <a:rPr kumimoji="0" lang="en-US" dirty="0" err="1" smtClean="0"/>
              <a:t>học</a:t>
            </a:r>
            <a:r>
              <a:rPr kumimoji="0" lang="en-US" dirty="0" smtClean="0"/>
              <a:t> </a:t>
            </a:r>
            <a:r>
              <a:rPr kumimoji="0" lang="en-US" dirty="0" err="1" smtClean="0"/>
              <a:t>Tiếng</a:t>
            </a:r>
            <a:r>
              <a:rPr kumimoji="0" lang="en-US" dirty="0" smtClean="0"/>
              <a:t> </a:t>
            </a:r>
            <a:r>
              <a:rPr kumimoji="0" lang="en-US" dirty="0" err="1" smtClean="0"/>
              <a:t>Việt</a:t>
            </a:r>
            <a:endParaRPr kumimoji="0" lang="en-US" dirty="0" smtClean="0"/>
          </a:p>
          <a:p>
            <a:pPr lvl="1" eaLnBrk="1" latinLnBrk="0" hangingPunct="1"/>
            <a:r>
              <a:rPr lang="pt-BR" sz="1400" dirty="0" smtClean="0">
                <a:latin typeface="Times New Roman"/>
                <a:ea typeface="Calibri"/>
              </a:rPr>
              <a:t>Thuật ngữ </a:t>
            </a:r>
            <a:r>
              <a:rPr lang="pt-BR" sz="1400" i="1" dirty="0" smtClean="0">
                <a:latin typeface="Times New Roman"/>
                <a:ea typeface="Calibri"/>
              </a:rPr>
              <a:t>năng lực</a:t>
            </a:r>
            <a:r>
              <a:rPr lang="pt-BR" sz="1400" dirty="0" smtClean="0">
                <a:latin typeface="Times New Roman"/>
                <a:ea typeface="Calibri"/>
              </a:rPr>
              <a:t> ở đây được hiểu theo quan điểm</a:t>
            </a:r>
            <a:r>
              <a:rPr lang="pt-BR" sz="1400" b="1" dirty="0" smtClean="0">
                <a:latin typeface="Times New Roman"/>
                <a:ea typeface="Calibri"/>
              </a:rPr>
              <a:t> </a:t>
            </a:r>
            <a:r>
              <a:rPr lang="pt-BR" sz="1400" dirty="0" smtClean="0">
                <a:latin typeface="Times New Roman"/>
                <a:ea typeface="Calibri"/>
              </a:rPr>
              <a:t>giáo dục hướng vào năng lực hành động</a:t>
            </a:r>
            <a:r>
              <a:rPr lang="pt-BR" sz="1400" i="1" dirty="0" smtClean="0">
                <a:latin typeface="Times New Roman"/>
                <a:ea typeface="Calibri"/>
              </a:rPr>
              <a:t>: “</a:t>
            </a:r>
            <a:r>
              <a:rPr lang="en-US" sz="1400" i="1" dirty="0" err="1" smtClean="0">
                <a:latin typeface="Times New Roman"/>
                <a:ea typeface="Calibri"/>
              </a:rPr>
              <a:t>Năng</a:t>
            </a:r>
            <a:r>
              <a:rPr lang="en-US" sz="1400" i="1" dirty="0" smtClean="0">
                <a:latin typeface="Times New Roman"/>
                <a:ea typeface="Calibri"/>
              </a:rPr>
              <a:t> </a:t>
            </a:r>
            <a:r>
              <a:rPr lang="en-US" sz="1400" i="1" dirty="0" err="1" smtClean="0">
                <a:latin typeface="Times New Roman"/>
                <a:ea typeface="Calibri"/>
              </a:rPr>
              <a:t>lực</a:t>
            </a:r>
            <a:r>
              <a:rPr lang="en-US" sz="1400" i="1" dirty="0" smtClean="0">
                <a:latin typeface="Times New Roman"/>
                <a:ea typeface="Calibri"/>
              </a:rPr>
              <a:t> </a:t>
            </a:r>
            <a:r>
              <a:rPr lang="en-US" sz="1400" i="1" dirty="0" err="1" smtClean="0">
                <a:latin typeface="Times New Roman"/>
                <a:ea typeface="Calibri"/>
              </a:rPr>
              <a:t>là</a:t>
            </a:r>
            <a:r>
              <a:rPr lang="en-US" sz="1400" i="1" dirty="0" smtClean="0">
                <a:latin typeface="Times New Roman"/>
                <a:ea typeface="Calibri"/>
              </a:rPr>
              <a:t> </a:t>
            </a:r>
            <a:r>
              <a:rPr lang="en-US" sz="1400" i="1" dirty="0" err="1" smtClean="0">
                <a:latin typeface="Times New Roman"/>
                <a:ea typeface="Calibri"/>
              </a:rPr>
              <a:t>khả</a:t>
            </a:r>
            <a:r>
              <a:rPr lang="en-US" sz="1400" i="1" dirty="0" smtClean="0">
                <a:latin typeface="Times New Roman"/>
                <a:ea typeface="Calibri"/>
              </a:rPr>
              <a:t> </a:t>
            </a:r>
            <a:r>
              <a:rPr lang="en-US" sz="1400" i="1" dirty="0" err="1" smtClean="0">
                <a:latin typeface="Times New Roman"/>
                <a:ea typeface="Calibri"/>
              </a:rPr>
              <a:t>năng</a:t>
            </a:r>
            <a:r>
              <a:rPr lang="en-US" sz="1400" i="1" dirty="0" smtClean="0">
                <a:latin typeface="Times New Roman"/>
                <a:ea typeface="Calibri"/>
              </a:rPr>
              <a:t> </a:t>
            </a:r>
            <a:r>
              <a:rPr lang="en-US" sz="1400" i="1" dirty="0" err="1" smtClean="0">
                <a:latin typeface="Times New Roman"/>
                <a:ea typeface="Calibri"/>
              </a:rPr>
              <a:t>huy</a:t>
            </a:r>
            <a:r>
              <a:rPr lang="en-US" sz="1400" i="1" dirty="0" smtClean="0">
                <a:latin typeface="Times New Roman"/>
                <a:ea typeface="Calibri"/>
              </a:rPr>
              <a:t> </a:t>
            </a:r>
            <a:r>
              <a:rPr lang="en-US" sz="1400" i="1" dirty="0" err="1" smtClean="0">
                <a:latin typeface="Times New Roman"/>
                <a:ea typeface="Calibri"/>
              </a:rPr>
              <a:t>động</a:t>
            </a:r>
            <a:r>
              <a:rPr lang="en-US" sz="1400" i="1" dirty="0" smtClean="0">
                <a:latin typeface="Times New Roman"/>
                <a:ea typeface="Calibri"/>
              </a:rPr>
              <a:t> </a:t>
            </a:r>
            <a:r>
              <a:rPr lang="en-US" sz="1400" i="1" dirty="0" err="1" smtClean="0">
                <a:latin typeface="Times New Roman"/>
                <a:ea typeface="Calibri"/>
              </a:rPr>
              <a:t>tổng</a:t>
            </a:r>
            <a:r>
              <a:rPr lang="en-US" sz="1400" i="1" dirty="0" smtClean="0">
                <a:latin typeface="Times New Roman"/>
                <a:ea typeface="Calibri"/>
              </a:rPr>
              <a:t> </a:t>
            </a:r>
            <a:r>
              <a:rPr lang="en-US" sz="1400" i="1" dirty="0" err="1" smtClean="0">
                <a:latin typeface="Times New Roman"/>
                <a:ea typeface="Calibri"/>
              </a:rPr>
              <a:t>hợp</a:t>
            </a:r>
            <a:r>
              <a:rPr lang="en-US" sz="1400" i="1" dirty="0" smtClean="0">
                <a:latin typeface="Times New Roman"/>
                <a:ea typeface="Calibri"/>
              </a:rPr>
              <a:t> </a:t>
            </a:r>
            <a:r>
              <a:rPr lang="en-US" sz="1400" i="1" dirty="0" err="1" smtClean="0">
                <a:latin typeface="Times New Roman"/>
                <a:ea typeface="Calibri"/>
              </a:rPr>
              <a:t>các</a:t>
            </a:r>
            <a:r>
              <a:rPr lang="en-US" sz="1400" i="1" dirty="0" smtClean="0">
                <a:latin typeface="Times New Roman"/>
                <a:ea typeface="Calibri"/>
              </a:rPr>
              <a:t> </a:t>
            </a:r>
            <a:r>
              <a:rPr lang="en-US" sz="1400" i="1" dirty="0" err="1" smtClean="0">
                <a:latin typeface="Times New Roman"/>
                <a:ea typeface="Calibri"/>
              </a:rPr>
              <a:t>kiến</a:t>
            </a:r>
            <a:r>
              <a:rPr lang="en-US" sz="1400" i="1" dirty="0" smtClean="0">
                <a:latin typeface="Times New Roman"/>
                <a:ea typeface="Calibri"/>
              </a:rPr>
              <a:t> </a:t>
            </a:r>
            <a:r>
              <a:rPr lang="en-US" sz="1400" i="1" dirty="0" err="1" smtClean="0">
                <a:latin typeface="Times New Roman"/>
                <a:ea typeface="Calibri"/>
              </a:rPr>
              <a:t>thức</a:t>
            </a:r>
            <a:r>
              <a:rPr lang="en-US" sz="1400" i="1" dirty="0" smtClean="0">
                <a:latin typeface="Times New Roman"/>
                <a:ea typeface="Calibri"/>
              </a:rPr>
              <a:t>, </a:t>
            </a:r>
            <a:r>
              <a:rPr lang="en-US" sz="1400" i="1" dirty="0" err="1" smtClean="0">
                <a:latin typeface="Times New Roman"/>
                <a:ea typeface="Calibri"/>
              </a:rPr>
              <a:t>kĩ</a:t>
            </a:r>
            <a:r>
              <a:rPr lang="en-US" sz="1400" i="1" dirty="0" smtClean="0">
                <a:latin typeface="Times New Roman"/>
                <a:ea typeface="Calibri"/>
              </a:rPr>
              <a:t> </a:t>
            </a:r>
            <a:r>
              <a:rPr lang="en-US" sz="1400" i="1" dirty="0" err="1" smtClean="0">
                <a:latin typeface="Times New Roman"/>
                <a:ea typeface="Calibri"/>
              </a:rPr>
              <a:t>năng</a:t>
            </a:r>
            <a:r>
              <a:rPr lang="en-US" sz="1400" i="1" dirty="0" smtClean="0">
                <a:latin typeface="Times New Roman"/>
                <a:ea typeface="Calibri"/>
              </a:rPr>
              <a:t> </a:t>
            </a:r>
            <a:r>
              <a:rPr lang="en-US" sz="1400" i="1" dirty="0" err="1" smtClean="0">
                <a:latin typeface="Times New Roman"/>
                <a:ea typeface="Calibri"/>
              </a:rPr>
              <a:t>và</a:t>
            </a:r>
            <a:r>
              <a:rPr lang="en-US" sz="1400" i="1" dirty="0" smtClean="0">
                <a:latin typeface="Times New Roman"/>
                <a:ea typeface="Calibri"/>
              </a:rPr>
              <a:t> </a:t>
            </a:r>
            <a:r>
              <a:rPr lang="en-US" sz="1400" i="1" dirty="0" err="1" smtClean="0">
                <a:latin typeface="Times New Roman"/>
                <a:ea typeface="Calibri"/>
              </a:rPr>
              <a:t>các</a:t>
            </a:r>
            <a:r>
              <a:rPr lang="en-US" sz="1400" i="1" dirty="0" smtClean="0">
                <a:latin typeface="Times New Roman"/>
                <a:ea typeface="Calibri"/>
              </a:rPr>
              <a:t> </a:t>
            </a:r>
            <a:r>
              <a:rPr lang="en-US" sz="1400" i="1" dirty="0" err="1" smtClean="0">
                <a:latin typeface="Times New Roman"/>
                <a:ea typeface="Calibri"/>
              </a:rPr>
              <a:t>thuộc</a:t>
            </a:r>
            <a:r>
              <a:rPr lang="en-US" sz="1400" i="1" dirty="0" smtClean="0">
                <a:latin typeface="Times New Roman"/>
                <a:ea typeface="Calibri"/>
              </a:rPr>
              <a:t> </a:t>
            </a:r>
            <a:r>
              <a:rPr lang="en-US" sz="1400" i="1" dirty="0" err="1" smtClean="0">
                <a:latin typeface="Times New Roman"/>
                <a:ea typeface="Calibri"/>
              </a:rPr>
              <a:t>tính</a:t>
            </a:r>
            <a:r>
              <a:rPr lang="en-US" sz="1400" i="1" dirty="0" smtClean="0">
                <a:latin typeface="Times New Roman"/>
                <a:ea typeface="Calibri"/>
              </a:rPr>
              <a:t> </a:t>
            </a:r>
            <a:r>
              <a:rPr lang="en-US" sz="1400" i="1" dirty="0" err="1" smtClean="0">
                <a:latin typeface="Times New Roman"/>
                <a:ea typeface="Calibri"/>
              </a:rPr>
              <a:t>tâm</a:t>
            </a:r>
            <a:r>
              <a:rPr lang="en-US" sz="1400" i="1" dirty="0" smtClean="0">
                <a:latin typeface="Times New Roman"/>
                <a:ea typeface="Calibri"/>
              </a:rPr>
              <a:t> </a:t>
            </a:r>
            <a:r>
              <a:rPr lang="en-US" sz="1400" i="1" dirty="0" err="1" smtClean="0">
                <a:latin typeface="Times New Roman"/>
                <a:ea typeface="Calibri"/>
              </a:rPr>
              <a:t>lí</a:t>
            </a:r>
            <a:r>
              <a:rPr lang="en-US" sz="1400" i="1" dirty="0" smtClean="0">
                <a:latin typeface="Times New Roman"/>
                <a:ea typeface="Calibri"/>
              </a:rPr>
              <a:t> </a:t>
            </a:r>
            <a:r>
              <a:rPr lang="en-US" sz="1400" i="1" dirty="0" err="1" smtClean="0">
                <a:latin typeface="Times New Roman"/>
                <a:ea typeface="Calibri"/>
              </a:rPr>
              <a:t>cá</a:t>
            </a:r>
            <a:r>
              <a:rPr lang="en-US" sz="1400" i="1" dirty="0" smtClean="0">
                <a:latin typeface="Times New Roman"/>
                <a:ea typeface="Calibri"/>
              </a:rPr>
              <a:t> </a:t>
            </a:r>
            <a:r>
              <a:rPr lang="en-US" sz="1400" i="1" dirty="0" err="1" smtClean="0">
                <a:latin typeface="Times New Roman"/>
                <a:ea typeface="Calibri"/>
              </a:rPr>
              <a:t>nhân</a:t>
            </a:r>
            <a:r>
              <a:rPr lang="en-US" sz="1400" i="1" dirty="0" smtClean="0">
                <a:latin typeface="Times New Roman"/>
                <a:ea typeface="Calibri"/>
              </a:rPr>
              <a:t> </a:t>
            </a:r>
            <a:r>
              <a:rPr lang="en-US" sz="1400" i="1" dirty="0" err="1" smtClean="0">
                <a:latin typeface="Times New Roman"/>
                <a:ea typeface="Calibri"/>
              </a:rPr>
              <a:t>khác</a:t>
            </a:r>
            <a:r>
              <a:rPr lang="en-US" sz="1400" i="1" dirty="0" smtClean="0">
                <a:latin typeface="Times New Roman"/>
                <a:ea typeface="Calibri"/>
              </a:rPr>
              <a:t> </a:t>
            </a:r>
            <a:r>
              <a:rPr lang="en-US" sz="1400" i="1" dirty="0" err="1" smtClean="0">
                <a:latin typeface="Times New Roman"/>
                <a:ea typeface="Calibri"/>
              </a:rPr>
              <a:t>như</a:t>
            </a:r>
            <a:r>
              <a:rPr lang="en-US" sz="1400" i="1" dirty="0" smtClean="0">
                <a:latin typeface="Times New Roman"/>
                <a:ea typeface="Calibri"/>
              </a:rPr>
              <a:t> </a:t>
            </a:r>
            <a:r>
              <a:rPr lang="en-US" sz="1400" i="1" dirty="0" err="1" smtClean="0">
                <a:latin typeface="Times New Roman"/>
                <a:ea typeface="Calibri"/>
              </a:rPr>
              <a:t>hứng</a:t>
            </a:r>
            <a:r>
              <a:rPr lang="en-US" sz="1400" i="1" dirty="0" smtClean="0">
                <a:latin typeface="Times New Roman"/>
                <a:ea typeface="Calibri"/>
              </a:rPr>
              <a:t> </a:t>
            </a:r>
            <a:r>
              <a:rPr lang="en-US" sz="1400" i="1" dirty="0" err="1" smtClean="0">
                <a:latin typeface="Times New Roman"/>
                <a:ea typeface="Calibri"/>
              </a:rPr>
              <a:t>thú</a:t>
            </a:r>
            <a:r>
              <a:rPr lang="en-US" sz="1400" i="1" dirty="0" smtClean="0">
                <a:latin typeface="Times New Roman"/>
                <a:ea typeface="Calibri"/>
              </a:rPr>
              <a:t>, </a:t>
            </a:r>
            <a:r>
              <a:rPr lang="en-US" sz="1400" i="1" dirty="0" err="1" smtClean="0">
                <a:latin typeface="Times New Roman"/>
                <a:ea typeface="Calibri"/>
              </a:rPr>
              <a:t>niềm</a:t>
            </a:r>
            <a:r>
              <a:rPr lang="en-US" sz="1400" i="1" dirty="0" smtClean="0">
                <a:latin typeface="Times New Roman"/>
                <a:ea typeface="Calibri"/>
              </a:rPr>
              <a:t> tin, ý </a:t>
            </a:r>
            <a:r>
              <a:rPr lang="en-US" sz="1400" i="1" dirty="0" err="1" smtClean="0">
                <a:latin typeface="Times New Roman"/>
                <a:ea typeface="Calibri"/>
              </a:rPr>
              <a:t>chí</a:t>
            </a:r>
            <a:r>
              <a:rPr lang="en-US" sz="1400" i="1" dirty="0" smtClean="0">
                <a:latin typeface="Times New Roman"/>
                <a:ea typeface="Calibri"/>
              </a:rPr>
              <a:t>, . . . </a:t>
            </a:r>
            <a:r>
              <a:rPr lang="en-US" sz="1400" i="1" dirty="0" err="1" smtClean="0">
                <a:latin typeface="Times New Roman"/>
                <a:ea typeface="Calibri"/>
              </a:rPr>
              <a:t>để</a:t>
            </a:r>
            <a:r>
              <a:rPr lang="en-US" sz="1400" i="1" dirty="0" smtClean="0">
                <a:latin typeface="Times New Roman"/>
                <a:ea typeface="Calibri"/>
              </a:rPr>
              <a:t> </a:t>
            </a:r>
            <a:r>
              <a:rPr lang="en-US" sz="1400" i="1" dirty="0" err="1" smtClean="0">
                <a:latin typeface="Times New Roman"/>
                <a:ea typeface="Calibri"/>
              </a:rPr>
              <a:t>thực</a:t>
            </a:r>
            <a:r>
              <a:rPr lang="en-US" sz="1400" i="1" dirty="0" smtClean="0">
                <a:latin typeface="Times New Roman"/>
                <a:ea typeface="Calibri"/>
              </a:rPr>
              <a:t> </a:t>
            </a:r>
            <a:r>
              <a:rPr lang="en-US" sz="1400" i="1" dirty="0" err="1" smtClean="0">
                <a:latin typeface="Times New Roman"/>
                <a:ea typeface="Calibri"/>
              </a:rPr>
              <a:t>hiện</a:t>
            </a:r>
            <a:r>
              <a:rPr lang="en-US" sz="1400" i="1" dirty="0" smtClean="0">
                <a:latin typeface="Times New Roman"/>
                <a:ea typeface="Calibri"/>
              </a:rPr>
              <a:t> </a:t>
            </a:r>
            <a:r>
              <a:rPr lang="en-US" sz="1400" i="1" dirty="0" err="1" smtClean="0">
                <a:latin typeface="Times New Roman"/>
                <a:ea typeface="Calibri"/>
              </a:rPr>
              <a:t>thành</a:t>
            </a:r>
            <a:r>
              <a:rPr lang="en-US" sz="1400" i="1" dirty="0" smtClean="0">
                <a:latin typeface="Times New Roman"/>
                <a:ea typeface="Calibri"/>
              </a:rPr>
              <a:t> </a:t>
            </a:r>
            <a:r>
              <a:rPr lang="en-US" sz="1400" i="1" dirty="0" err="1" smtClean="0">
                <a:latin typeface="Times New Roman"/>
                <a:ea typeface="Calibri"/>
              </a:rPr>
              <a:t>công</a:t>
            </a:r>
            <a:r>
              <a:rPr lang="en-US" sz="1400" i="1" dirty="0" smtClean="0">
                <a:latin typeface="Times New Roman"/>
                <a:ea typeface="Calibri"/>
              </a:rPr>
              <a:t> </a:t>
            </a:r>
            <a:r>
              <a:rPr lang="en-US" sz="1400" i="1" dirty="0" err="1" smtClean="0">
                <a:latin typeface="Times New Roman"/>
                <a:ea typeface="Calibri"/>
              </a:rPr>
              <a:t>một</a:t>
            </a:r>
            <a:r>
              <a:rPr lang="en-US" sz="1400" i="1" dirty="0" smtClean="0">
                <a:latin typeface="Times New Roman"/>
                <a:ea typeface="Calibri"/>
              </a:rPr>
              <a:t> </a:t>
            </a:r>
            <a:r>
              <a:rPr lang="en-US" sz="1400" i="1" dirty="0" err="1" smtClean="0">
                <a:latin typeface="Times New Roman"/>
                <a:ea typeface="Calibri"/>
              </a:rPr>
              <a:t>loại</a:t>
            </a:r>
            <a:r>
              <a:rPr lang="en-US" sz="1400" i="1" dirty="0" smtClean="0">
                <a:latin typeface="Times New Roman"/>
                <a:ea typeface="Calibri"/>
              </a:rPr>
              <a:t> </a:t>
            </a:r>
            <a:r>
              <a:rPr lang="en-US" sz="1400" i="1" dirty="0" err="1" smtClean="0">
                <a:latin typeface="Times New Roman"/>
                <a:ea typeface="Calibri"/>
              </a:rPr>
              <a:t>công</a:t>
            </a:r>
            <a:r>
              <a:rPr lang="en-US" sz="1400" i="1" dirty="0" smtClean="0">
                <a:latin typeface="Times New Roman"/>
                <a:ea typeface="Calibri"/>
              </a:rPr>
              <a:t> </a:t>
            </a:r>
            <a:r>
              <a:rPr lang="en-US" sz="1400" i="1" dirty="0" err="1" smtClean="0">
                <a:latin typeface="Times New Roman"/>
                <a:ea typeface="Calibri"/>
              </a:rPr>
              <a:t>việc</a:t>
            </a:r>
            <a:r>
              <a:rPr lang="en-US" sz="1400" i="1" dirty="0" smtClean="0">
                <a:latin typeface="Times New Roman"/>
                <a:ea typeface="Calibri"/>
              </a:rPr>
              <a:t> </a:t>
            </a:r>
            <a:r>
              <a:rPr lang="en-US" sz="1400" i="1" dirty="0" err="1" smtClean="0">
                <a:latin typeface="Times New Roman"/>
                <a:ea typeface="Calibri"/>
              </a:rPr>
              <a:t>trong</a:t>
            </a:r>
            <a:r>
              <a:rPr lang="en-US" sz="1400" i="1" dirty="0" smtClean="0">
                <a:latin typeface="Times New Roman"/>
                <a:ea typeface="Calibri"/>
              </a:rPr>
              <a:t> </a:t>
            </a:r>
            <a:r>
              <a:rPr lang="en-US" sz="1400" i="1" dirty="0" err="1" smtClean="0">
                <a:latin typeface="Times New Roman"/>
                <a:ea typeface="Calibri"/>
              </a:rPr>
              <a:t>một</a:t>
            </a:r>
            <a:r>
              <a:rPr lang="en-US" sz="1400" i="1" dirty="0" smtClean="0">
                <a:latin typeface="Times New Roman"/>
                <a:ea typeface="Calibri"/>
              </a:rPr>
              <a:t> </a:t>
            </a:r>
            <a:r>
              <a:rPr lang="en-US" sz="1400" i="1" dirty="0" err="1" smtClean="0">
                <a:latin typeface="Times New Roman"/>
                <a:ea typeface="Calibri"/>
              </a:rPr>
              <a:t>bối</a:t>
            </a:r>
            <a:r>
              <a:rPr lang="en-US" sz="1400" i="1" dirty="0" smtClean="0">
                <a:latin typeface="Times New Roman"/>
                <a:ea typeface="Calibri"/>
              </a:rPr>
              <a:t> </a:t>
            </a:r>
            <a:r>
              <a:rPr lang="en-US" sz="1400" i="1" dirty="0" err="1" smtClean="0">
                <a:latin typeface="Times New Roman"/>
                <a:ea typeface="Calibri"/>
              </a:rPr>
              <a:t>cảnh</a:t>
            </a:r>
            <a:r>
              <a:rPr lang="en-US" sz="1400" i="1" dirty="0" smtClean="0">
                <a:latin typeface="Times New Roman"/>
                <a:ea typeface="Calibri"/>
              </a:rPr>
              <a:t> </a:t>
            </a:r>
            <a:r>
              <a:rPr lang="en-US" sz="1400" i="1" dirty="0" err="1" smtClean="0">
                <a:latin typeface="Times New Roman"/>
                <a:ea typeface="Calibri"/>
              </a:rPr>
              <a:t>nhất</a:t>
            </a:r>
            <a:r>
              <a:rPr lang="en-US" sz="1400" i="1" dirty="0" smtClean="0">
                <a:latin typeface="Times New Roman"/>
                <a:ea typeface="Calibri"/>
              </a:rPr>
              <a:t> </a:t>
            </a:r>
            <a:r>
              <a:rPr lang="en-US" sz="1400" i="1" dirty="0" err="1" smtClean="0">
                <a:latin typeface="Times New Roman"/>
                <a:ea typeface="Calibri"/>
              </a:rPr>
              <a:t>định</a:t>
            </a:r>
            <a:r>
              <a:rPr lang="en-US" sz="1400" i="1" dirty="0" smtClean="0">
                <a:latin typeface="Times New Roman"/>
                <a:ea typeface="Calibri"/>
              </a:rPr>
              <a:t>.</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lang="pt-BR" sz="1400" dirty="0" smtClean="0">
                <a:latin typeface="Times New Roman"/>
                <a:ea typeface="Calibri"/>
              </a:rPr>
              <a:t>Trong dạy học tiếng Việt, năng lực hành động được hiểu là năng lực giải quyết một nhiệm vụ giao tiếp – năng lực giao tiếp. Năng lực giao tiếp vừa là năng lực đặc thù của môn Tiếng Việt vừa là một năng lực chung mà trường học phải hình thành và phát triển. </a:t>
            </a:r>
            <a:endParaRPr kumimoji="0" lang="en-US" dirty="0" smtClean="0"/>
          </a:p>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p>
          <a:p>
            <a:pPr lvl="4" eaLnBrk="1" latinLnBrk="0" hangingPunct="1"/>
            <a:endParaRPr kumimoji="0" lang="en-US" dirty="0"/>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D66996F-5E4C-4A92-B922-CAD1F75611FC}" type="datetime1">
              <a:rPr lang="en-US" smtClean="0"/>
              <a:pPr/>
              <a:t>1/1/2002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D513A02-2258-45C2-BAB6-575D15F3B3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r" rtl="0" eaLnBrk="1" latinLnBrk="0" hangingPunct="1">
        <a:spcBef>
          <a:spcPct val="0"/>
        </a:spcBef>
        <a:buNone/>
        <a:defRPr kumimoji="0" lang="pt-BR" sz="1050" b="1" u="none" kern="1200" cap="all" baseline="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marR="0"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kumimoji="0" lang="pt-BR" sz="1400" b="1" i="0" kern="1200" smtClean="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838200"/>
            <a:ext cx="7924800" cy="1366664"/>
          </a:xfrm>
        </p:spPr>
        <p:txBody>
          <a:bodyPr>
            <a:normAutofit fontScale="90000"/>
          </a:bodyPr>
          <a:lstStyle/>
          <a:p>
            <a:pPr algn="ctr">
              <a:lnSpc>
                <a:spcPct val="120000"/>
              </a:lnSpc>
            </a:pPr>
            <a:r>
              <a:rPr lang="en-US" sz="3600" dirty="0">
                <a:solidFill>
                  <a:srgbClr val="009900"/>
                </a:solidFill>
                <a:latin typeface="Times New Roman" pitchFamily="18" charset="0"/>
                <a:cs typeface="Times New Roman" pitchFamily="18" charset="0"/>
              </a:rPr>
              <a:t>UỶ BAN NHÂN DÂN QUẬN TÂN BÌNH</a:t>
            </a:r>
            <a:br>
              <a:rPr lang="en-US" sz="3600" dirty="0">
                <a:solidFill>
                  <a:srgbClr val="009900"/>
                </a:solidFill>
                <a:latin typeface="Times New Roman" pitchFamily="18" charset="0"/>
                <a:cs typeface="Times New Roman" pitchFamily="18" charset="0"/>
              </a:rPr>
            </a:br>
            <a:r>
              <a:rPr lang="en-US" sz="3600" dirty="0" smtClean="0">
                <a:solidFill>
                  <a:srgbClr val="009900"/>
                </a:solidFill>
                <a:latin typeface="Times New Roman" pitchFamily="18" charset="0"/>
                <a:cs typeface="Times New Roman" pitchFamily="18" charset="0"/>
              </a:rPr>
              <a:t>TRƯỜNG </a:t>
            </a:r>
            <a:r>
              <a:rPr lang="en-US" sz="3600" dirty="0" err="1" smtClean="0">
                <a:solidFill>
                  <a:srgbClr val="009900"/>
                </a:solidFill>
                <a:latin typeface="Times New Roman" pitchFamily="18" charset="0"/>
                <a:cs typeface="Times New Roman" pitchFamily="18" charset="0"/>
              </a:rPr>
              <a:t>TiỂU</a:t>
            </a:r>
            <a:r>
              <a:rPr lang="en-US" sz="3600" dirty="0" smtClean="0">
                <a:solidFill>
                  <a:srgbClr val="009900"/>
                </a:solidFill>
                <a:latin typeface="Times New Roman" pitchFamily="18" charset="0"/>
                <a:cs typeface="Times New Roman" pitchFamily="18" charset="0"/>
              </a:rPr>
              <a:t> HỌC CHI LĂNG</a:t>
            </a:r>
            <a:endParaRPr lang="en-US" sz="3600" dirty="0">
              <a:solidFill>
                <a:schemeClr val="tx2"/>
              </a:solidFill>
              <a:latin typeface="Times New Roman" pitchFamily="18" charset="0"/>
              <a:cs typeface="Times New Roman" pitchFamily="18" charset="0"/>
            </a:endParaRPr>
          </a:p>
        </p:txBody>
      </p:sp>
      <p:sp>
        <p:nvSpPr>
          <p:cNvPr id="3" name="Subtitle 2"/>
          <p:cNvSpPr>
            <a:spLocks noGrp="1"/>
          </p:cNvSpPr>
          <p:nvPr>
            <p:ph type="body" sz="half" idx="4294967295"/>
          </p:nvPr>
        </p:nvSpPr>
        <p:spPr>
          <a:xfrm>
            <a:off x="0" y="2996952"/>
            <a:ext cx="8153400" cy="2108448"/>
          </a:xfrm>
        </p:spPr>
        <p:txBody>
          <a:bodyPr>
            <a:noAutofit/>
          </a:bodyPr>
          <a:lstStyle/>
          <a:p>
            <a:pPr marL="0" indent="0" algn="ctr">
              <a:buNone/>
            </a:pPr>
            <a:r>
              <a:rPr lang="pt-BR" sz="3600" b="1" smtClean="0"/>
              <a:t> </a:t>
            </a:r>
            <a:r>
              <a:rPr lang="en-US" sz="3600" b="1" kern="1500" smtClean="0">
                <a:solidFill>
                  <a:srgbClr val="FF0000"/>
                </a:solidFill>
                <a:latin typeface="Arial" pitchFamily="34" charset="0"/>
                <a:cs typeface="Arial" pitchFamily="34" charset="0"/>
              </a:rPr>
              <a:t>Chuyên đề : “Soạn đề kiểm tra định kì môn Tiếng Việt và Toán theo 4 mức độ của TT 22/2016 </a:t>
            </a:r>
          </a:p>
          <a:p>
            <a:pPr marL="0" indent="0" algn="ctr">
              <a:buNone/>
            </a:pPr>
            <a:r>
              <a:rPr lang="en-US" sz="3600" b="1" kern="1500" smtClean="0">
                <a:solidFill>
                  <a:srgbClr val="FF0000"/>
                </a:solidFill>
                <a:latin typeface="Arial" pitchFamily="34" charset="0"/>
                <a:cs typeface="Arial" pitchFamily="34" charset="0"/>
              </a:rPr>
              <a:t>cấp Tiểu học”</a:t>
            </a:r>
            <a:endParaRPr lang="en-US" sz="3600" dirty="0">
              <a:solidFill>
                <a:srgbClr val="FF0000"/>
              </a:solidFill>
              <a:latin typeface="Arial" pitchFamily="34" charset="0"/>
              <a:cs typeface="Arial" pitchFamily="34" charset="0"/>
            </a:endParaRPr>
          </a:p>
          <a:p>
            <a:pPr marL="0" indent="0">
              <a:buNone/>
            </a:pPr>
            <a:r>
              <a:rPr lang="en-US" sz="2400" b="1" i="1" dirty="0" smtClean="0">
                <a:solidFill>
                  <a:srgbClr val="009900"/>
                </a:solidFill>
                <a:latin typeface="Times New Roman" pitchFamily="18" charset="0"/>
                <a:cs typeface="Times New Roman" pitchFamily="18" charset="0"/>
              </a:rPr>
              <a:t>      </a:t>
            </a:r>
          </a:p>
          <a:p>
            <a:pPr marL="0" indent="0">
              <a:buNone/>
            </a:pPr>
            <a:r>
              <a:rPr lang="en-US" sz="2400" b="1" i="1">
                <a:solidFill>
                  <a:srgbClr val="009900"/>
                </a:solidFill>
                <a:latin typeface="Times New Roman" pitchFamily="18" charset="0"/>
                <a:cs typeface="Times New Roman" pitchFamily="18" charset="0"/>
              </a:rPr>
              <a:t> </a:t>
            </a:r>
            <a:r>
              <a:rPr lang="en-US" sz="2400" b="1" i="1" smtClean="0">
                <a:solidFill>
                  <a:srgbClr val="009900"/>
                </a:solidFill>
                <a:latin typeface="Times New Roman" pitchFamily="18" charset="0"/>
                <a:cs typeface="Times New Roman" pitchFamily="18" charset="0"/>
              </a:rPr>
              <a:t>                                        Tân </a:t>
            </a:r>
            <a:r>
              <a:rPr lang="en-US" sz="2400" b="1" i="1" dirty="0" err="1">
                <a:solidFill>
                  <a:srgbClr val="009900"/>
                </a:solidFill>
                <a:latin typeface="Times New Roman" pitchFamily="18" charset="0"/>
                <a:cs typeface="Times New Roman" pitchFamily="18" charset="0"/>
              </a:rPr>
              <a:t>Bình</a:t>
            </a:r>
            <a:r>
              <a:rPr lang="en-US" sz="2400" b="1" i="1" dirty="0">
                <a:solidFill>
                  <a:srgbClr val="009900"/>
                </a:solidFill>
                <a:latin typeface="Times New Roman" pitchFamily="18" charset="0"/>
                <a:cs typeface="Times New Roman" pitchFamily="18" charset="0"/>
              </a:rPr>
              <a:t>, </a:t>
            </a:r>
            <a:r>
              <a:rPr lang="en-US" sz="2400" b="1" i="1" dirty="0" err="1">
                <a:solidFill>
                  <a:srgbClr val="009900"/>
                </a:solidFill>
                <a:latin typeface="Times New Roman" pitchFamily="18" charset="0"/>
                <a:cs typeface="Times New Roman" pitchFamily="18" charset="0"/>
              </a:rPr>
              <a:t>ngày</a:t>
            </a:r>
            <a:r>
              <a:rPr lang="en-US" sz="2400" b="1" i="1" dirty="0">
                <a:solidFill>
                  <a:srgbClr val="009900"/>
                </a:solidFill>
                <a:latin typeface="Times New Roman" pitchFamily="18" charset="0"/>
                <a:cs typeface="Times New Roman" pitchFamily="18" charset="0"/>
              </a:rPr>
              <a:t> </a:t>
            </a:r>
            <a:r>
              <a:rPr lang="en-US" sz="2400" b="1" i="1" dirty="0" smtClean="0">
                <a:solidFill>
                  <a:srgbClr val="009900"/>
                </a:solidFill>
                <a:latin typeface="Times New Roman" pitchFamily="18" charset="0"/>
                <a:cs typeface="Times New Roman" pitchFamily="18" charset="0"/>
              </a:rPr>
              <a:t>13 </a:t>
            </a:r>
            <a:r>
              <a:rPr lang="en-US" sz="2400" b="1" i="1" dirty="0" err="1">
                <a:solidFill>
                  <a:srgbClr val="009900"/>
                </a:solidFill>
                <a:latin typeface="Times New Roman" pitchFamily="18" charset="0"/>
                <a:cs typeface="Times New Roman" pitchFamily="18" charset="0"/>
              </a:rPr>
              <a:t>tháng</a:t>
            </a:r>
            <a:r>
              <a:rPr lang="en-US" sz="2400" b="1" i="1" dirty="0">
                <a:solidFill>
                  <a:srgbClr val="009900"/>
                </a:solidFill>
                <a:latin typeface="Times New Roman" pitchFamily="18" charset="0"/>
                <a:cs typeface="Times New Roman" pitchFamily="18" charset="0"/>
              </a:rPr>
              <a:t> </a:t>
            </a:r>
            <a:r>
              <a:rPr lang="en-US" sz="2400" b="1" i="1" dirty="0" smtClean="0">
                <a:solidFill>
                  <a:srgbClr val="009900"/>
                </a:solidFill>
                <a:latin typeface="Times New Roman" pitchFamily="18" charset="0"/>
                <a:cs typeface="Times New Roman" pitchFamily="18" charset="0"/>
              </a:rPr>
              <a:t>11 </a:t>
            </a:r>
            <a:r>
              <a:rPr lang="en-US" sz="2400" b="1" i="1" dirty="0" err="1">
                <a:solidFill>
                  <a:srgbClr val="009900"/>
                </a:solidFill>
                <a:latin typeface="Times New Roman" pitchFamily="18" charset="0"/>
                <a:cs typeface="Times New Roman" pitchFamily="18" charset="0"/>
              </a:rPr>
              <a:t>năm</a:t>
            </a:r>
            <a:r>
              <a:rPr lang="en-US" sz="2400" b="1" i="1" dirty="0">
                <a:solidFill>
                  <a:srgbClr val="009900"/>
                </a:solidFill>
                <a:latin typeface="Times New Roman" pitchFamily="18" charset="0"/>
                <a:cs typeface="Times New Roman" pitchFamily="18" charset="0"/>
              </a:rPr>
              <a:t> 2017</a:t>
            </a:r>
          </a:p>
        </p:txBody>
      </p:sp>
      <p:sp>
        <p:nvSpPr>
          <p:cNvPr id="4" name="Slide Number Placeholder 3"/>
          <p:cNvSpPr>
            <a:spLocks noGrp="1"/>
          </p:cNvSpPr>
          <p:nvPr>
            <p:ph type="sldNum" sz="quarter" idx="12"/>
          </p:nvPr>
        </p:nvSpPr>
        <p:spPr/>
        <p:txBody>
          <a:bodyPr/>
          <a:lstStyle/>
          <a:p>
            <a:fld id="{4D513A02-2258-45C2-BAB6-575D15F3B3AA}" type="slidenum">
              <a:rPr lang="en-US" smtClean="0"/>
              <a:pPr/>
              <a:t>1</a:t>
            </a:fld>
            <a:endParaRPr lang="en-US"/>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8153400" cy="765175"/>
          </a:xfrm>
          <a:prstGeom prst="rect">
            <a:avLst/>
          </a:prstGeom>
        </p:spPr>
        <p:txBody>
          <a:bodyPr anchor="ctr">
            <a:normAutofit fontScale="92500"/>
          </a:bodyPr>
          <a:lstStyle/>
          <a:p>
            <a:pPr algn="ctr" eaLnBrk="1" fontAlgn="auto" hangingPunct="1">
              <a:spcAft>
                <a:spcPts val="0"/>
              </a:spcAft>
              <a:defRPr/>
            </a:pPr>
            <a:r>
              <a:rPr lang="en-US" sz="4400" b="1" dirty="0" err="1">
                <a:solidFill>
                  <a:srgbClr val="FF0000"/>
                </a:solidFill>
                <a:latin typeface="Times New Roman" pitchFamily="18" charset="0"/>
                <a:ea typeface="+mj-ea"/>
                <a:cs typeface="Times New Roman" pitchFamily="18" charset="0"/>
              </a:rPr>
              <a:t>Cơ</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sở</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xác</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định</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mức</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độ</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nhận</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thức</a:t>
            </a:r>
            <a:endParaRPr lang="vi-VN" sz="4400" b="1" dirty="0">
              <a:solidFill>
                <a:srgbClr val="FF0000"/>
              </a:solidFill>
              <a:latin typeface="Times New Roman" pitchFamily="18" charset="0"/>
              <a:ea typeface="+mj-ea"/>
              <a:cs typeface="Times New Roman" pitchFamily="18" charset="0"/>
            </a:endParaRPr>
          </a:p>
        </p:txBody>
      </p:sp>
      <p:sp>
        <p:nvSpPr>
          <p:cNvPr id="5" name="Title 1"/>
          <p:cNvSpPr txBox="1">
            <a:spLocks/>
          </p:cNvSpPr>
          <p:nvPr/>
        </p:nvSpPr>
        <p:spPr>
          <a:xfrm>
            <a:off x="0" y="692150"/>
            <a:ext cx="8153400" cy="649288"/>
          </a:xfrm>
          <a:prstGeom prst="rect">
            <a:avLst/>
          </a:prstGeom>
        </p:spPr>
        <p:txBody>
          <a:bodyPr anchor="ctr"/>
          <a:lstStyle/>
          <a:p>
            <a:pPr algn="ctr" eaLnBrk="1" fontAlgn="auto" hangingPunct="1">
              <a:spcAft>
                <a:spcPts val="0"/>
              </a:spcAft>
              <a:defRPr/>
            </a:pPr>
            <a:r>
              <a:rPr lang="en-US" sz="3200" b="1" dirty="0" err="1">
                <a:solidFill>
                  <a:srgbClr val="00B0F0"/>
                </a:solidFill>
                <a:latin typeface="Times New Roman" pitchFamily="18" charset="0"/>
                <a:ea typeface="+mj-ea"/>
                <a:cs typeface="Times New Roman" pitchFamily="18" charset="0"/>
              </a:rPr>
              <a:t>Căn</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cứ</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vào</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chuẩn</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kiến</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thức</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kĩ</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năng</a:t>
            </a:r>
            <a:endParaRPr lang="vi-VN" sz="3200" b="1" dirty="0">
              <a:solidFill>
                <a:srgbClr val="00B0F0"/>
              </a:solidFill>
              <a:latin typeface="Times New Roman" pitchFamily="18" charset="0"/>
              <a:ea typeface="+mj-ea"/>
              <a:cs typeface="Times New Roman" pitchFamily="18" charset="0"/>
            </a:endParaRPr>
          </a:p>
        </p:txBody>
      </p:sp>
      <p:sp>
        <p:nvSpPr>
          <p:cNvPr id="6" name="Title 1"/>
          <p:cNvSpPr txBox="1">
            <a:spLocks/>
          </p:cNvSpPr>
          <p:nvPr/>
        </p:nvSpPr>
        <p:spPr>
          <a:xfrm>
            <a:off x="0" y="1656184"/>
            <a:ext cx="7956376" cy="4581128"/>
          </a:xfrm>
          <a:prstGeom prst="rect">
            <a:avLst/>
          </a:prstGeom>
        </p:spPr>
        <p:txBody>
          <a:bodyPr anchor="ctr">
            <a:noAutofit/>
          </a:bodyPr>
          <a:lstStyle/>
          <a:p>
            <a:pPr algn="just" eaLnBrk="1" fontAlgn="auto" hangingPunct="1">
              <a:spcAft>
                <a:spcPts val="0"/>
              </a:spcAft>
              <a:buFont typeface="Arial" pitchFamily="34" charset="0"/>
              <a:buChar char="•"/>
              <a:defRPr/>
            </a:pPr>
            <a:r>
              <a:rPr lang="en-US" sz="2800" b="1" u="sng" smtClean="0">
                <a:solidFill>
                  <a:srgbClr val="3706EA"/>
                </a:solidFill>
                <a:latin typeface="Times New Roman" pitchFamily="18" charset="0"/>
                <a:ea typeface="+mj-ea"/>
                <a:cs typeface="Times New Roman" pitchFamily="18" charset="0"/>
              </a:rPr>
              <a:t>Khối 1</a:t>
            </a:r>
            <a:r>
              <a:rPr lang="en-US" sz="2800" b="1" u="sng" dirty="0">
                <a:solidFill>
                  <a:srgbClr val="3706EA"/>
                </a:solidFill>
                <a:latin typeface="Times New Roman" pitchFamily="18" charset="0"/>
                <a:ea typeface="+mj-ea"/>
                <a:cs typeface="Times New Roman" pitchFamily="18" charset="0"/>
              </a:rPr>
              <a:t>:</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Biết</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giải</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nghĩa</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các</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từ</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ngữ</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bằng</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lời</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mô</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tả</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hoặc</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bằng</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vật</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thật</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tranh</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ảnh</a:t>
            </a:r>
            <a:r>
              <a:rPr lang="en-US" sz="2800" b="1" dirty="0">
                <a:solidFill>
                  <a:srgbClr val="3706EA"/>
                </a:solidFill>
                <a:latin typeface="Times New Roman" pitchFamily="18" charset="0"/>
                <a:ea typeface="+mj-ea"/>
                <a:cs typeface="Times New Roman" pitchFamily="18" charset="0"/>
              </a:rPr>
              <a:t> (tr23).</a:t>
            </a:r>
          </a:p>
          <a:p>
            <a:pPr algn="just" eaLnBrk="1" fontAlgn="auto" hangingPunct="1">
              <a:spcAft>
                <a:spcPts val="0"/>
              </a:spcAft>
              <a:buFont typeface="Arial" pitchFamily="34" charset="0"/>
              <a:buChar char="•"/>
              <a:defRPr/>
            </a:pPr>
            <a:r>
              <a:rPr lang="en-US" sz="2800" b="1" u="sng" smtClean="0">
                <a:solidFill>
                  <a:srgbClr val="FF0000"/>
                </a:solidFill>
                <a:latin typeface="Times New Roman" pitchFamily="18" charset="0"/>
                <a:ea typeface="+mj-ea"/>
                <a:cs typeface="Times New Roman" pitchFamily="18" charset="0"/>
              </a:rPr>
              <a:t>Khối 2</a:t>
            </a:r>
            <a:r>
              <a:rPr lang="en-US" sz="2800" b="1" u="sng" dirty="0">
                <a:solidFill>
                  <a:srgbClr val="FF0000"/>
                </a:solidFill>
                <a:latin typeface="Times New Roman" pitchFamily="18" charset="0"/>
                <a:ea typeface="+mj-ea"/>
                <a:cs typeface="Times New Roman" pitchFamily="18" charset="0"/>
              </a:rPr>
              <a: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Đặt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đầu</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đề</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cho</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đoạn</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bài</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theo</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gợi</a:t>
            </a:r>
            <a:r>
              <a:rPr lang="en-US" sz="2800" b="1" dirty="0">
                <a:solidFill>
                  <a:srgbClr val="FF0000"/>
                </a:solidFill>
                <a:latin typeface="Times New Roman" pitchFamily="18" charset="0"/>
                <a:ea typeface="+mj-ea"/>
                <a:cs typeface="Times New Roman" pitchFamily="18" charset="0"/>
              </a:rPr>
              <a:t> ý (tr27)</a:t>
            </a:r>
          </a:p>
          <a:p>
            <a:pPr algn="just" eaLnBrk="1" fontAlgn="auto" hangingPunct="1">
              <a:spcAft>
                <a:spcPts val="0"/>
              </a:spcAft>
              <a:buFont typeface="Arial" pitchFamily="34" charset="0"/>
              <a:buChar char="•"/>
              <a:defRPr/>
            </a:pPr>
            <a:r>
              <a:rPr lang="en-US" sz="2800" b="1" u="sng" smtClean="0">
                <a:solidFill>
                  <a:srgbClr val="3706EA"/>
                </a:solidFill>
                <a:latin typeface="Times New Roman" pitchFamily="18" charset="0"/>
                <a:ea typeface="+mj-ea"/>
                <a:cs typeface="Times New Roman" pitchFamily="18" charset="0"/>
              </a:rPr>
              <a:t>Khối 3:</a:t>
            </a:r>
            <a:r>
              <a:rPr lang="en-US" sz="2800" b="1" smtClean="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Dùng</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câu</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hỏi</a:t>
            </a:r>
            <a:r>
              <a:rPr lang="en-US" sz="2800" b="1" dirty="0">
                <a:solidFill>
                  <a:srgbClr val="3706EA"/>
                </a:solidFill>
                <a:latin typeface="Times New Roman" pitchFamily="18" charset="0"/>
                <a:ea typeface="+mj-ea"/>
                <a:cs typeface="Times New Roman" pitchFamily="18" charset="0"/>
              </a:rPr>
              <a:t>: </a:t>
            </a:r>
            <a:r>
              <a:rPr lang="en-US" sz="2800" b="1" i="1" dirty="0">
                <a:solidFill>
                  <a:srgbClr val="3706EA"/>
                </a:solidFill>
                <a:latin typeface="Times New Roman" pitchFamily="18" charset="0"/>
                <a:ea typeface="+mj-ea"/>
                <a:cs typeface="Times New Roman" pitchFamily="18" charset="0"/>
              </a:rPr>
              <a:t>Ai?, </a:t>
            </a:r>
            <a:r>
              <a:rPr lang="en-US" sz="2800" b="1" i="1" dirty="0" err="1">
                <a:solidFill>
                  <a:srgbClr val="3706EA"/>
                </a:solidFill>
                <a:latin typeface="Times New Roman" pitchFamily="18" charset="0"/>
                <a:ea typeface="+mj-ea"/>
                <a:cs typeface="Times New Roman" pitchFamily="18" charset="0"/>
              </a:rPr>
              <a:t>Cái</a:t>
            </a:r>
            <a:r>
              <a:rPr lang="en-US" sz="2800" b="1" i="1" dirty="0">
                <a:solidFill>
                  <a:srgbClr val="3706EA"/>
                </a:solidFill>
                <a:latin typeface="Times New Roman" pitchFamily="18" charset="0"/>
                <a:ea typeface="+mj-ea"/>
                <a:cs typeface="Times New Roman" pitchFamily="18" charset="0"/>
              </a:rPr>
              <a:t> </a:t>
            </a:r>
            <a:r>
              <a:rPr lang="en-US" sz="2800" b="1" i="1" dirty="0" err="1">
                <a:solidFill>
                  <a:srgbClr val="3706EA"/>
                </a:solidFill>
                <a:latin typeface="Times New Roman" pitchFamily="18" charset="0"/>
                <a:ea typeface="+mj-ea"/>
                <a:cs typeface="Times New Roman" pitchFamily="18" charset="0"/>
              </a:rPr>
              <a:t>gì</a:t>
            </a:r>
            <a:r>
              <a:rPr lang="en-US" sz="2800" b="1" i="1" dirty="0">
                <a:solidFill>
                  <a:srgbClr val="3706EA"/>
                </a:solidFill>
                <a:latin typeface="Times New Roman" pitchFamily="18" charset="0"/>
                <a:ea typeface="+mj-ea"/>
                <a:cs typeface="Times New Roman" pitchFamily="18" charset="0"/>
              </a:rPr>
              <a:t>?, </a:t>
            </a:r>
            <a:r>
              <a:rPr lang="en-US" sz="2800" b="1" i="1" dirty="0" err="1">
                <a:solidFill>
                  <a:srgbClr val="3706EA"/>
                </a:solidFill>
                <a:latin typeface="Times New Roman" pitchFamily="18" charset="0"/>
                <a:ea typeface="+mj-ea"/>
                <a:cs typeface="Times New Roman" pitchFamily="18" charset="0"/>
              </a:rPr>
              <a:t>Làm</a:t>
            </a:r>
            <a:r>
              <a:rPr lang="en-US" sz="2800" b="1" i="1" dirty="0">
                <a:solidFill>
                  <a:srgbClr val="3706EA"/>
                </a:solidFill>
                <a:latin typeface="Times New Roman" pitchFamily="18" charset="0"/>
                <a:ea typeface="+mj-ea"/>
                <a:cs typeface="Times New Roman" pitchFamily="18" charset="0"/>
              </a:rPr>
              <a:t> </a:t>
            </a:r>
            <a:r>
              <a:rPr lang="en-US" sz="2800" b="1" i="1" dirty="0" err="1">
                <a:solidFill>
                  <a:srgbClr val="3706EA"/>
                </a:solidFill>
                <a:latin typeface="Times New Roman" pitchFamily="18" charset="0"/>
                <a:ea typeface="+mj-ea"/>
                <a:cs typeface="Times New Roman" pitchFamily="18" charset="0"/>
              </a:rPr>
              <a:t>gì</a:t>
            </a:r>
            <a:r>
              <a:rPr lang="en-US" sz="2800" b="1" i="1" dirty="0">
                <a:solidFill>
                  <a:srgbClr val="3706EA"/>
                </a:solidFill>
                <a:latin typeface="Times New Roman" pitchFamily="18" charset="0"/>
                <a:ea typeface="+mj-ea"/>
                <a:cs typeface="Times New Roman" pitchFamily="18" charset="0"/>
              </a:rPr>
              <a:t>?, </a:t>
            </a:r>
            <a:r>
              <a:rPr lang="en-US" sz="2800" b="1" i="1" dirty="0" err="1">
                <a:solidFill>
                  <a:srgbClr val="3706EA"/>
                </a:solidFill>
                <a:latin typeface="Times New Roman" pitchFamily="18" charset="0"/>
                <a:ea typeface="+mj-ea"/>
                <a:cs typeface="Times New Roman" pitchFamily="18" charset="0"/>
              </a:rPr>
              <a:t>Thế</a:t>
            </a:r>
            <a:r>
              <a:rPr lang="en-US" sz="2800" b="1" i="1" dirty="0">
                <a:solidFill>
                  <a:srgbClr val="3706EA"/>
                </a:solidFill>
                <a:latin typeface="Times New Roman" pitchFamily="18" charset="0"/>
                <a:ea typeface="+mj-ea"/>
                <a:cs typeface="Times New Roman" pitchFamily="18" charset="0"/>
              </a:rPr>
              <a:t> </a:t>
            </a:r>
            <a:r>
              <a:rPr lang="en-US" sz="2800" b="1" i="1" dirty="0" err="1">
                <a:solidFill>
                  <a:srgbClr val="3706EA"/>
                </a:solidFill>
                <a:latin typeface="Times New Roman" pitchFamily="18" charset="0"/>
                <a:ea typeface="+mj-ea"/>
                <a:cs typeface="Times New Roman" pitchFamily="18" charset="0"/>
              </a:rPr>
              <a:t>nào</a:t>
            </a:r>
            <a:r>
              <a:rPr lang="en-US" sz="2800" b="1" i="1" dirty="0">
                <a:solidFill>
                  <a:srgbClr val="3706EA"/>
                </a:solidFill>
                <a:latin typeface="Times New Roman" pitchFamily="18" charset="0"/>
                <a:ea typeface="+mj-ea"/>
                <a:cs typeface="Times New Roman" pitchFamily="18" charset="0"/>
              </a:rPr>
              <a:t>?, </a:t>
            </a:r>
            <a:r>
              <a:rPr lang="en-US" sz="2800" b="1" i="1" dirty="0" err="1">
                <a:solidFill>
                  <a:srgbClr val="3706EA"/>
                </a:solidFill>
                <a:latin typeface="Times New Roman" pitchFamily="18" charset="0"/>
                <a:ea typeface="+mj-ea"/>
                <a:cs typeface="Times New Roman" pitchFamily="18" charset="0"/>
              </a:rPr>
              <a:t>Là</a:t>
            </a:r>
            <a:r>
              <a:rPr lang="en-US" sz="2800" b="1" i="1" dirty="0">
                <a:solidFill>
                  <a:srgbClr val="3706EA"/>
                </a:solidFill>
                <a:latin typeface="Times New Roman" pitchFamily="18" charset="0"/>
                <a:ea typeface="+mj-ea"/>
                <a:cs typeface="Times New Roman" pitchFamily="18" charset="0"/>
              </a:rPr>
              <a:t> </a:t>
            </a:r>
            <a:r>
              <a:rPr lang="en-US" sz="2800" b="1" i="1" dirty="0" err="1">
                <a:solidFill>
                  <a:srgbClr val="3706EA"/>
                </a:solidFill>
                <a:latin typeface="Times New Roman" pitchFamily="18" charset="0"/>
                <a:ea typeface="+mj-ea"/>
                <a:cs typeface="Times New Roman" pitchFamily="18" charset="0"/>
              </a:rPr>
              <a:t>gì</a:t>
            </a:r>
            <a:r>
              <a:rPr lang="en-US" sz="2800" b="1" i="1" dirty="0">
                <a:solidFill>
                  <a:srgbClr val="3706EA"/>
                </a:solidFill>
                <a:latin typeface="Times New Roman" pitchFamily="18" charset="0"/>
                <a:ea typeface="+mj-ea"/>
                <a:cs typeface="Times New Roman" pitchFamily="18" charset="0"/>
              </a:rPr>
              <a:t>? </a:t>
            </a:r>
            <a:r>
              <a:rPr lang="en-US" sz="2800" b="1" i="1" dirty="0" err="1">
                <a:solidFill>
                  <a:srgbClr val="3706EA"/>
                </a:solidFill>
                <a:latin typeface="Times New Roman" pitchFamily="18" charset="0"/>
                <a:ea typeface="+mj-ea"/>
                <a:cs typeface="Times New Roman" pitchFamily="18" charset="0"/>
              </a:rPr>
              <a:t>đ</a:t>
            </a:r>
            <a:r>
              <a:rPr lang="en-US" sz="2800" b="1" dirty="0" err="1">
                <a:solidFill>
                  <a:srgbClr val="3706EA"/>
                </a:solidFill>
                <a:latin typeface="Times New Roman" pitchFamily="18" charset="0"/>
                <a:ea typeface="+mj-ea"/>
                <a:cs typeface="Times New Roman" pitchFamily="18" charset="0"/>
              </a:rPr>
              <a:t>ể</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nhận</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diện</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từng</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thành</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phần</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câu</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trần</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thuật</a:t>
            </a:r>
            <a:r>
              <a:rPr lang="en-US" sz="2800" b="1" dirty="0">
                <a:solidFill>
                  <a:srgbClr val="3706EA"/>
                </a:solidFill>
                <a:latin typeface="Times New Roman" pitchFamily="18" charset="0"/>
                <a:ea typeface="+mj-ea"/>
                <a:cs typeface="Times New Roman" pitchFamily="18" charset="0"/>
              </a:rPr>
              <a:t>. (tr30); </a:t>
            </a:r>
            <a:r>
              <a:rPr lang="en-US" sz="2800" b="1" dirty="0" err="1">
                <a:solidFill>
                  <a:srgbClr val="3706EA"/>
                </a:solidFill>
                <a:latin typeface="Times New Roman" pitchFamily="18" charset="0"/>
                <a:ea typeface="+mj-ea"/>
                <a:cs typeface="Times New Roman" pitchFamily="18" charset="0"/>
              </a:rPr>
              <a:t>hiểu</a:t>
            </a:r>
            <a:r>
              <a:rPr lang="en-US" sz="2800" b="1" dirty="0">
                <a:solidFill>
                  <a:srgbClr val="3706EA"/>
                </a:solidFill>
                <a:latin typeface="Times New Roman" pitchFamily="18" charset="0"/>
                <a:ea typeface="+mj-ea"/>
                <a:cs typeface="Times New Roman" pitchFamily="18" charset="0"/>
              </a:rPr>
              <a:t> ý </a:t>
            </a:r>
            <a:r>
              <a:rPr lang="en-US" sz="2800" b="1" dirty="0" err="1">
                <a:solidFill>
                  <a:srgbClr val="3706EA"/>
                </a:solidFill>
                <a:latin typeface="Times New Roman" pitchFamily="18" charset="0"/>
                <a:ea typeface="+mj-ea"/>
                <a:cs typeface="Times New Roman" pitchFamily="18" charset="0"/>
              </a:rPr>
              <a:t>chính</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của</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đoạn</a:t>
            </a:r>
            <a:r>
              <a:rPr lang="en-US" sz="2800" b="1" dirty="0">
                <a:solidFill>
                  <a:srgbClr val="3706EA"/>
                </a:solidFill>
                <a:latin typeface="Times New Roman" pitchFamily="18" charset="0"/>
                <a:ea typeface="+mj-ea"/>
                <a:cs typeface="Times New Roman" pitchFamily="18" charset="0"/>
              </a:rPr>
              <a:t> </a:t>
            </a:r>
            <a:r>
              <a:rPr lang="en-US" sz="2800" b="1" dirty="0" err="1">
                <a:solidFill>
                  <a:srgbClr val="3706EA"/>
                </a:solidFill>
                <a:latin typeface="Times New Roman" pitchFamily="18" charset="0"/>
                <a:ea typeface="+mj-ea"/>
                <a:cs typeface="Times New Roman" pitchFamily="18" charset="0"/>
              </a:rPr>
              <a:t>văn</a:t>
            </a:r>
            <a:r>
              <a:rPr lang="en-US" sz="2800" b="1" dirty="0">
                <a:solidFill>
                  <a:srgbClr val="3706EA"/>
                </a:solidFill>
                <a:latin typeface="Times New Roman" pitchFamily="18" charset="0"/>
                <a:ea typeface="+mj-ea"/>
                <a:cs typeface="Times New Roman" pitchFamily="18" charset="0"/>
              </a:rPr>
              <a:t> (tr31)</a:t>
            </a:r>
          </a:p>
          <a:p>
            <a:pPr algn="just" eaLnBrk="1" fontAlgn="auto" hangingPunct="1">
              <a:spcAft>
                <a:spcPts val="0"/>
              </a:spcAft>
              <a:buFont typeface="Arial" pitchFamily="34" charset="0"/>
              <a:buChar char="•"/>
              <a:defRPr/>
            </a:pPr>
            <a:r>
              <a:rPr lang="en-US" sz="2800" b="1" u="sng" smtClean="0">
                <a:solidFill>
                  <a:srgbClr val="FF0000"/>
                </a:solidFill>
                <a:latin typeface="Times New Roman" pitchFamily="18" charset="0"/>
                <a:ea typeface="+mj-ea"/>
                <a:cs typeface="Times New Roman" pitchFamily="18" charset="0"/>
              </a:rPr>
              <a:t>Khối 4</a:t>
            </a:r>
            <a:r>
              <a:rPr lang="en-US" sz="2800" b="1" u="sng" dirty="0">
                <a:solidFill>
                  <a:srgbClr val="FF0000"/>
                </a:solidFill>
                <a:latin typeface="Times New Roman" pitchFamily="18" charset="0"/>
                <a:ea typeface="+mj-ea"/>
                <a:cs typeface="Times New Roman" pitchFamily="18" charset="0"/>
              </a:rPr>
              <a: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Nhận</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biết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được</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sự</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khác</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biệt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về</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cấu</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tạo</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của</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từ</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đơn</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và</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từ</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phức</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từ</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ghép</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và</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từ</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láy</a:t>
            </a:r>
            <a:r>
              <a:rPr lang="en-US" sz="2800" b="1" dirty="0">
                <a:solidFill>
                  <a:srgbClr val="FF0000"/>
                </a:solidFill>
                <a:latin typeface="Times New Roman" pitchFamily="18" charset="0"/>
                <a:ea typeface="+mj-ea"/>
                <a:cs typeface="Times New Roman" pitchFamily="18" charset="0"/>
              </a:rPr>
              <a:t> (tr33); </a:t>
            </a:r>
            <a:r>
              <a:rPr lang="en-US" sz="2800" b="1" dirty="0" err="1">
                <a:solidFill>
                  <a:srgbClr val="FF0000"/>
                </a:solidFill>
                <a:latin typeface="Times New Roman" pitchFamily="18" charset="0"/>
                <a:ea typeface="+mj-ea"/>
                <a:cs typeface="Times New Roman" pitchFamily="18" charset="0"/>
              </a:rPr>
              <a:t>bước</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đầu</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nêu</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được</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cảm</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nhận</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về</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tác</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dụng</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của</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một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số</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hình</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ảnh</a:t>
            </a:r>
            <a:r>
              <a:rPr lang="en-US" sz="2800" b="1" dirty="0">
                <a:solidFill>
                  <a:srgbClr val="FF0000"/>
                </a:solidFill>
                <a:latin typeface="Times New Roman" pitchFamily="18" charset="0"/>
                <a:ea typeface="+mj-ea"/>
                <a:cs typeface="Times New Roman" pitchFamily="18" charset="0"/>
              </a:rPr>
              <a:t> so </a:t>
            </a:r>
            <a:r>
              <a:rPr lang="en-US" sz="2800" b="1" dirty="0" err="1">
                <a:solidFill>
                  <a:srgbClr val="FF0000"/>
                </a:solidFill>
                <a:latin typeface="Times New Roman" pitchFamily="18" charset="0"/>
                <a:ea typeface="+mj-ea"/>
                <a:cs typeface="Times New Roman" pitchFamily="18" charset="0"/>
              </a:rPr>
              <a:t>sánh</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nhân</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hóa</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trong</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câu</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văn</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câu</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thơ</a:t>
            </a:r>
            <a:r>
              <a:rPr lang="en-US" sz="2800" b="1" dirty="0">
                <a:solidFill>
                  <a:srgbClr val="FF0000"/>
                </a:solidFill>
                <a:latin typeface="Times New Roman" pitchFamily="18" charset="0"/>
                <a:ea typeface="+mj-ea"/>
                <a:cs typeface="Times New Roman" pitchFamily="18" charset="0"/>
              </a:rPr>
              <a:t> (tr33); </a:t>
            </a:r>
            <a:r>
              <a:rPr lang="en-US" sz="2800" b="1" dirty="0" err="1">
                <a:solidFill>
                  <a:srgbClr val="FF0000"/>
                </a:solidFill>
                <a:latin typeface="Times New Roman" pitchFamily="18" charset="0"/>
                <a:ea typeface="+mj-ea"/>
                <a:cs typeface="Times New Roman" pitchFamily="18" charset="0"/>
              </a:rPr>
              <a:t>biết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phát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hiện</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một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số</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từ</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ngữ</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hình</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ảnh</a:t>
            </a:r>
            <a:r>
              <a:rPr lang="en-US" sz="2800" b="1" dirty="0">
                <a:solidFill>
                  <a:srgbClr val="FF0000"/>
                </a:solidFill>
                <a:latin typeface="Times New Roman" pitchFamily="18" charset="0"/>
                <a:ea typeface="+mj-ea"/>
                <a:cs typeface="Times New Roman" pitchFamily="18" charset="0"/>
              </a:rPr>
              <a:t>, chi </a:t>
            </a:r>
            <a:r>
              <a:rPr lang="en-US" sz="2800" b="1" dirty="0" err="1">
                <a:solidFill>
                  <a:srgbClr val="FF0000"/>
                </a:solidFill>
                <a:latin typeface="Times New Roman" pitchFamily="18" charset="0"/>
                <a:ea typeface="+mj-ea"/>
                <a:cs typeface="Times New Roman" pitchFamily="18" charset="0"/>
              </a:rPr>
              <a:t>tiết</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có</a:t>
            </a:r>
            <a:r>
              <a:rPr lang="en-US" sz="2800" b="1" dirty="0">
                <a:solidFill>
                  <a:srgbClr val="FF0000"/>
                </a:solidFill>
                <a:latin typeface="Times New Roman" pitchFamily="18" charset="0"/>
                <a:ea typeface="+mj-ea"/>
                <a:cs typeface="Times New Roman" pitchFamily="18" charset="0"/>
              </a:rPr>
              <a:t> ý </a:t>
            </a:r>
            <a:r>
              <a:rPr lang="en-US" sz="2800" b="1" dirty="0" err="1">
                <a:solidFill>
                  <a:srgbClr val="FF0000"/>
                </a:solidFill>
                <a:latin typeface="Times New Roman" pitchFamily="18" charset="0"/>
                <a:ea typeface="+mj-ea"/>
                <a:cs typeface="Times New Roman" pitchFamily="18" charset="0"/>
              </a:rPr>
              <a:t>nghĩa</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trong</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bài</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văn</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bài</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thơ</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được</a:t>
            </a:r>
            <a:r>
              <a:rPr lang="en-US" sz="2800" b="1" dirty="0">
                <a:solidFill>
                  <a:srgbClr val="FF0000"/>
                </a:solidFill>
                <a:latin typeface="Times New Roman" pitchFamily="18" charset="0"/>
                <a:ea typeface="+mj-ea"/>
                <a:cs typeface="Times New Roman" pitchFamily="18" charset="0"/>
              </a:rPr>
              <a:t> </a:t>
            </a:r>
            <a:r>
              <a:rPr lang="en-US" sz="2800" b="1" dirty="0" err="1">
                <a:solidFill>
                  <a:srgbClr val="FF0000"/>
                </a:solidFill>
                <a:latin typeface="Times New Roman" pitchFamily="18" charset="0"/>
                <a:ea typeface="+mj-ea"/>
                <a:cs typeface="Times New Roman" pitchFamily="18" charset="0"/>
              </a:rPr>
              <a:t>học</a:t>
            </a:r>
            <a:r>
              <a:rPr lang="en-US" sz="2800" b="1" dirty="0">
                <a:solidFill>
                  <a:srgbClr val="FF0000"/>
                </a:solidFill>
                <a:latin typeface="Times New Roman" pitchFamily="18" charset="0"/>
                <a:ea typeface="+mj-ea"/>
                <a:cs typeface="Times New Roman" pitchFamily="18" charset="0"/>
              </a:rPr>
              <a:t>; </a:t>
            </a:r>
            <a:endParaRPr lang="vi-VN" sz="28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2573343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to="" calcmode="lin" valueType="num">
                                      <p:cBhvr>
                                        <p:cTn id="12" dur="1" fill="hold"/>
                                        <p:tgtEl>
                                          <p:spTgt spid="5"/>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7" dur="500"/>
                                        <p:tgtEl>
                                          <p:spTgt spid="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randombar(horizontal)">
                                      <p:cBhvr>
                                        <p:cTn id="22" dur="500"/>
                                        <p:tgtEl>
                                          <p:spTgt spid="6">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randombar(horizontal)">
                                      <p:cBhvr>
                                        <p:cTn id="27" dur="500"/>
                                        <p:tgtEl>
                                          <p:spTgt spid="6">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randombar(horizontal)">
                                      <p:cBhvr>
                                        <p:cTn id="3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0" y="1124744"/>
            <a:ext cx="8077200" cy="4680520"/>
          </a:xfrm>
        </p:spPr>
        <p:txBody>
          <a:bodyPr>
            <a:normAutofit/>
          </a:bodyPr>
          <a:lstStyle/>
          <a:p>
            <a:r>
              <a:rPr lang="en-US" altLang="vi-VN" sz="3600" b="1" u="sng" smtClean="0">
                <a:solidFill>
                  <a:srgbClr val="3706EA"/>
                </a:solidFill>
                <a:latin typeface="Times New Roman" pitchFamily="18" charset="0"/>
                <a:cs typeface="Times New Roman" pitchFamily="18" charset="0"/>
              </a:rPr>
              <a:t>Khối 5</a:t>
            </a:r>
            <a:r>
              <a:rPr lang="en-US" altLang="vi-VN" sz="3600" b="1" u="sng" dirty="0">
                <a:solidFill>
                  <a:srgbClr val="3706EA"/>
                </a:solidFill>
                <a:latin typeface="Times New Roman" pitchFamily="18" charset="0"/>
                <a:cs typeface="Times New Roman" pitchFamily="18" charset="0"/>
              </a:rPr>
              <a:t>:</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có</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khả</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năng</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lựa</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chọn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từ</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đồng</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nghĩa</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từ</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trái</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nghĩa</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trong</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nói</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và</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viết</a:t>
            </a:r>
            <a:r>
              <a:rPr lang="en-US" altLang="vi-VN" sz="3600" b="1" dirty="0">
                <a:solidFill>
                  <a:srgbClr val="3706EA"/>
                </a:solidFill>
                <a:latin typeface="Times New Roman" pitchFamily="18" charset="0"/>
                <a:cs typeface="Times New Roman" pitchFamily="18" charset="0"/>
              </a:rPr>
              <a:t> (tr37); </a:t>
            </a:r>
            <a:r>
              <a:rPr lang="en-US" altLang="vi-VN" sz="3600" b="1" dirty="0" err="1">
                <a:solidFill>
                  <a:srgbClr val="3706EA"/>
                </a:solidFill>
                <a:latin typeface="Times New Roman" pitchFamily="18" charset="0"/>
                <a:cs typeface="Times New Roman" pitchFamily="18" charset="0"/>
              </a:rPr>
              <a:t>có</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khả</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năng</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sử</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dụng</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đại</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từ</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quan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hệ</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từ</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phổ</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biến</a:t>
            </a:r>
            <a:r>
              <a:rPr lang="en-US" altLang="vi-VN" sz="3600" b="1" dirty="0">
                <a:solidFill>
                  <a:srgbClr val="3706EA"/>
                </a:solidFill>
                <a:latin typeface="Times New Roman" pitchFamily="18" charset="0"/>
                <a:cs typeface="Times New Roman" pitchFamily="18" charset="0"/>
              </a:rPr>
              <a:t> (tr37); </a:t>
            </a:r>
            <a:r>
              <a:rPr lang="en-US" altLang="vi-VN" sz="3600" b="1" dirty="0" err="1">
                <a:solidFill>
                  <a:srgbClr val="3706EA"/>
                </a:solidFill>
                <a:latin typeface="Times New Roman" pitchFamily="18" charset="0"/>
                <a:cs typeface="Times New Roman" pitchFamily="18" charset="0"/>
              </a:rPr>
              <a:t>biết</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nhận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xét</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về</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nhân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vật</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trong</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văn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bản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tự</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sự</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biết</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phát</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biểu</a:t>
            </a:r>
            <a:r>
              <a:rPr lang="en-US" altLang="vi-VN" sz="3600" b="1" dirty="0">
                <a:solidFill>
                  <a:srgbClr val="3706EA"/>
                </a:solidFill>
                <a:latin typeface="Times New Roman" pitchFamily="18" charset="0"/>
                <a:cs typeface="Times New Roman" pitchFamily="18" charset="0"/>
              </a:rPr>
              <a:t> ý </a:t>
            </a:r>
            <a:r>
              <a:rPr lang="en-US" altLang="vi-VN" sz="3600" b="1" dirty="0" err="1">
                <a:solidFill>
                  <a:srgbClr val="3706EA"/>
                </a:solidFill>
                <a:latin typeface="Times New Roman" pitchFamily="18" charset="0"/>
                <a:cs typeface="Times New Roman" pitchFamily="18" charset="0"/>
              </a:rPr>
              <a:t>kiến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cá</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nhân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về</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cái</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đẹp</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của</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văn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bản</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đã</a:t>
            </a:r>
            <a:r>
              <a:rPr lang="en-US" altLang="vi-VN" sz="3600" b="1" dirty="0">
                <a:solidFill>
                  <a:srgbClr val="3706EA"/>
                </a:solidFill>
                <a:latin typeface="Times New Roman" pitchFamily="18" charset="0"/>
                <a:cs typeface="Times New Roman" pitchFamily="18" charset="0"/>
              </a:rPr>
              <a:t> </a:t>
            </a:r>
            <a:r>
              <a:rPr lang="en-US" altLang="vi-VN" sz="3600" b="1" dirty="0" err="1">
                <a:solidFill>
                  <a:srgbClr val="3706EA"/>
                </a:solidFill>
                <a:latin typeface="Times New Roman" pitchFamily="18" charset="0"/>
                <a:cs typeface="Times New Roman" pitchFamily="18" charset="0"/>
              </a:rPr>
              <a:t>học</a:t>
            </a:r>
            <a:r>
              <a:rPr lang="en-US" altLang="vi-VN" sz="3600" b="1" dirty="0">
                <a:solidFill>
                  <a:srgbClr val="3706EA"/>
                </a:solidFill>
                <a:latin typeface="Times New Roman" pitchFamily="18" charset="0"/>
                <a:cs typeface="Times New Roman" pitchFamily="18" charset="0"/>
              </a:rPr>
              <a:t> (tr38).</a:t>
            </a:r>
          </a:p>
        </p:txBody>
      </p:sp>
    </p:spTree>
    <p:extLst>
      <p:ext uri="{BB962C8B-B14F-4D97-AF65-F5344CB8AC3E}">
        <p14:creationId xmlns:p14="http://schemas.microsoft.com/office/powerpoint/2010/main" val="2764548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512" y="476672"/>
            <a:ext cx="7897688" cy="5544616"/>
          </a:xfrm>
          <a:prstGeom prst="rect">
            <a:avLst/>
          </a:prstGeom>
        </p:spPr>
        <p:txBody>
          <a:bodyPr vert="horz" lIns="91440" tIns="45720" rIns="91440" bIns="45720" rtlCol="0" anchor="ctr">
            <a:normAutofit/>
          </a:bodyPr>
          <a:lstStyle/>
          <a:p>
            <a:pPr>
              <a:spcBef>
                <a:spcPct val="0"/>
              </a:spcBef>
              <a:defRPr/>
            </a:pPr>
            <a:r>
              <a:rPr kumimoji="0" lang="en-US" sz="4000" b="1" i="0" u="none" strike="noStrike" kern="1200" cap="none" spc="0" normalizeH="0" baseline="0" noProof="0" dirty="0">
                <a:ln>
                  <a:noFill/>
                </a:ln>
                <a:solidFill>
                  <a:srgbClr val="3706EA"/>
                </a:solidFill>
                <a:effectLst/>
                <a:uLnTx/>
                <a:uFillTx/>
                <a:latin typeface="Times New Roman" pitchFamily="18" charset="0"/>
                <a:ea typeface="+mj-ea"/>
                <a:cs typeface="Times New Roman" pitchFamily="18" charset="0"/>
              </a:rPr>
              <a:t>*</a:t>
            </a:r>
            <a:r>
              <a:rPr kumimoji="0" lang="en-US" sz="4000" b="1" i="0" u="none" strike="noStrike" kern="1200" cap="none" spc="0" normalizeH="0" baseline="0" noProof="0" dirty="0" err="1">
                <a:ln>
                  <a:noFill/>
                </a:ln>
                <a:solidFill>
                  <a:srgbClr val="3706EA"/>
                </a:solidFill>
                <a:effectLst/>
                <a:uLnTx/>
                <a:uFillTx/>
                <a:latin typeface="Times New Roman" pitchFamily="18" charset="0"/>
                <a:ea typeface="+mj-ea"/>
                <a:cs typeface="Times New Roman" pitchFamily="18" charset="0"/>
              </a:rPr>
              <a:t>Mức</a:t>
            </a:r>
            <a:r>
              <a:rPr kumimoji="0" lang="en-US" sz="40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40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độ</a:t>
            </a:r>
            <a:r>
              <a:rPr kumimoji="0" lang="en-US" sz="40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4000" b="1" i="0" u="none" strike="noStrike" kern="1200" cap="none" spc="0" normalizeH="0" noProof="0" dirty="0">
                <a:ln>
                  <a:noFill/>
                </a:ln>
                <a:solidFill>
                  <a:srgbClr val="0000FF"/>
                </a:solidFill>
                <a:effectLst/>
                <a:uLnTx/>
                <a:uFillTx/>
                <a:latin typeface="Times New Roman" pitchFamily="18" charset="0"/>
                <a:ea typeface="+mj-ea"/>
                <a:cs typeface="Times New Roman" pitchFamily="18" charset="0"/>
              </a:rPr>
              <a:t>3</a:t>
            </a:r>
            <a:r>
              <a:rPr lang="en-US" sz="4000" b="1" dirty="0">
                <a:solidFill>
                  <a:srgbClr val="0000FF"/>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Vận</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dụng</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kiến</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thức</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kĩ</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năng</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đã</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học</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để</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giải</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quyết</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những</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vấn</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đề</a:t>
            </a:r>
            <a:r>
              <a:rPr lang="en-US" sz="4000" b="1" dirty="0">
                <a:solidFill>
                  <a:srgbClr val="009900"/>
                </a:solidFill>
                <a:latin typeface="Times New Roman" pitchFamily="18" charset="0"/>
                <a:ea typeface="+mj-ea"/>
                <a:cs typeface="Times New Roman" pitchFamily="18" charset="0"/>
              </a:rPr>
              <a:t> </a:t>
            </a:r>
            <a:r>
              <a:rPr lang="en-US" sz="4000" b="1" u="sng" dirty="0" err="1">
                <a:solidFill>
                  <a:srgbClr val="009900"/>
                </a:solidFill>
                <a:latin typeface="Times New Roman" pitchFamily="18" charset="0"/>
                <a:ea typeface="+mj-ea"/>
                <a:cs typeface="Times New Roman" pitchFamily="18" charset="0"/>
              </a:rPr>
              <a:t>quen</a:t>
            </a:r>
            <a:r>
              <a:rPr lang="en-US" sz="4000" b="1" u="sng" dirty="0">
                <a:solidFill>
                  <a:srgbClr val="009900"/>
                </a:solidFill>
                <a:latin typeface="Times New Roman" pitchFamily="18" charset="0"/>
                <a:ea typeface="+mj-ea"/>
                <a:cs typeface="Times New Roman" pitchFamily="18" charset="0"/>
              </a:rPr>
              <a:t> </a:t>
            </a:r>
            <a:r>
              <a:rPr lang="en-US" sz="4000" b="1" u="sng" dirty="0" err="1">
                <a:solidFill>
                  <a:srgbClr val="009900"/>
                </a:solidFill>
                <a:latin typeface="Times New Roman" pitchFamily="18" charset="0"/>
                <a:ea typeface="+mj-ea"/>
                <a:cs typeface="Times New Roman" pitchFamily="18" charset="0"/>
              </a:rPr>
              <a:t>thuộc</a:t>
            </a:r>
            <a:r>
              <a:rPr lang="en-US" sz="4000" b="1" dirty="0">
                <a:solidFill>
                  <a:srgbClr val="009900"/>
                </a:solidFill>
                <a:latin typeface="Times New Roman" pitchFamily="18" charset="0"/>
                <a:ea typeface="+mj-ea"/>
                <a:cs typeface="Times New Roman" pitchFamily="18" charset="0"/>
              </a:rPr>
              <a:t>, </a:t>
            </a:r>
            <a:r>
              <a:rPr lang="en-US" sz="4000" b="1" u="sng" dirty="0">
                <a:solidFill>
                  <a:srgbClr val="009900"/>
                </a:solidFill>
                <a:latin typeface="Times New Roman" pitchFamily="18" charset="0"/>
                <a:ea typeface="+mj-ea"/>
                <a:cs typeface="Times New Roman" pitchFamily="18" charset="0"/>
              </a:rPr>
              <a:t>t</a:t>
            </a:r>
            <a:r>
              <a:rPr lang="vi-VN" sz="4000" b="1" u="sng" dirty="0">
                <a:solidFill>
                  <a:srgbClr val="009900"/>
                </a:solidFill>
                <a:latin typeface="Times New Roman" pitchFamily="18" charset="0"/>
                <a:ea typeface="+mj-ea"/>
                <a:cs typeface="Times New Roman" pitchFamily="18" charset="0"/>
              </a:rPr>
              <a:t>ươ</a:t>
            </a:r>
            <a:r>
              <a:rPr lang="en-US" sz="4000" b="1" u="sng" dirty="0">
                <a:solidFill>
                  <a:srgbClr val="009900"/>
                </a:solidFill>
                <a:latin typeface="Times New Roman" pitchFamily="18" charset="0"/>
                <a:ea typeface="+mj-ea"/>
                <a:cs typeface="Times New Roman" pitchFamily="18" charset="0"/>
              </a:rPr>
              <a:t>ng </a:t>
            </a:r>
            <a:r>
              <a:rPr lang="en-US" sz="4000" b="1" u="sng" dirty="0" err="1">
                <a:solidFill>
                  <a:srgbClr val="009900"/>
                </a:solidFill>
                <a:latin typeface="Times New Roman" pitchFamily="18" charset="0"/>
                <a:ea typeface="+mj-ea"/>
                <a:cs typeface="Times New Roman" pitchFamily="18" charset="0"/>
              </a:rPr>
              <a:t>tự</a:t>
            </a:r>
            <a:r>
              <a:rPr lang="en-US" sz="4000" b="1" u="sng"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trong</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học</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tập</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cuộc</a:t>
            </a:r>
            <a:r>
              <a:rPr lang="en-US" sz="4000" b="1" dirty="0">
                <a:solidFill>
                  <a:srgbClr val="009900"/>
                </a:solidFill>
                <a:latin typeface="Times New Roman" pitchFamily="18" charset="0"/>
                <a:ea typeface="+mj-ea"/>
                <a:cs typeface="Times New Roman" pitchFamily="18" charset="0"/>
              </a:rPr>
              <a:t> </a:t>
            </a:r>
            <a:r>
              <a:rPr lang="en-US" sz="4000" b="1" dirty="0" err="1">
                <a:solidFill>
                  <a:srgbClr val="009900"/>
                </a:solidFill>
                <a:latin typeface="Times New Roman" pitchFamily="18" charset="0"/>
                <a:ea typeface="+mj-ea"/>
                <a:cs typeface="Times New Roman" pitchFamily="18" charset="0"/>
              </a:rPr>
              <a:t>sống</a:t>
            </a:r>
            <a:r>
              <a:rPr lang="en-US" sz="4000" b="1" dirty="0">
                <a:solidFill>
                  <a:srgbClr val="009900"/>
                </a:solidFill>
                <a:latin typeface="Times New Roman" pitchFamily="18" charset="0"/>
                <a:ea typeface="+mj-ea"/>
                <a:cs typeface="Times New Roman" pitchFamily="18" charset="0"/>
              </a:rPr>
              <a:t> </a:t>
            </a:r>
            <a:r>
              <a:rPr lang="en-US" sz="4000" b="1" dirty="0">
                <a:latin typeface="Times New Roman" pitchFamily="18" charset="0"/>
                <a:ea typeface="+mj-ea"/>
                <a:cs typeface="Times New Roman" pitchFamily="18" charset="0"/>
              </a:rPr>
              <a:t>(</a:t>
            </a:r>
            <a:r>
              <a:rPr lang="en-US" sz="4000" b="1" dirty="0" err="1">
                <a:latin typeface="Times New Roman" pitchFamily="18" charset="0"/>
                <a:ea typeface="+mj-ea"/>
                <a:cs typeface="Times New Roman" pitchFamily="18" charset="0"/>
              </a:rPr>
              <a:t>Rút</a:t>
            </a:r>
            <a:r>
              <a:rPr lang="en-US" sz="4000" b="1" dirty="0">
                <a:latin typeface="Times New Roman" pitchFamily="18" charset="0"/>
                <a:ea typeface="+mj-ea"/>
                <a:cs typeface="Times New Roman" pitchFamily="18" charset="0"/>
              </a:rPr>
              <a:t> </a:t>
            </a:r>
            <a:r>
              <a:rPr lang="en-US" sz="4000" b="1" dirty="0" err="1">
                <a:latin typeface="Times New Roman" pitchFamily="18" charset="0"/>
                <a:ea typeface="+mj-ea"/>
                <a:cs typeface="Times New Roman" pitchFamily="18" charset="0"/>
              </a:rPr>
              <a:t>ra</a:t>
            </a:r>
            <a:r>
              <a:rPr lang="en-US" sz="4000" b="1" dirty="0">
                <a:latin typeface="Times New Roman" pitchFamily="18" charset="0"/>
                <a:ea typeface="+mj-ea"/>
                <a:cs typeface="Times New Roman" pitchFamily="18" charset="0"/>
              </a:rPr>
              <a:t> </a:t>
            </a:r>
            <a:r>
              <a:rPr lang="en-US" sz="4000" b="1" dirty="0" err="1">
                <a:latin typeface="Times New Roman" pitchFamily="18" charset="0"/>
                <a:ea typeface="+mj-ea"/>
                <a:cs typeface="Times New Roman" pitchFamily="18" charset="0"/>
              </a:rPr>
              <a:t>bài</a:t>
            </a:r>
            <a:r>
              <a:rPr lang="en-US" sz="4000" b="1" dirty="0">
                <a:latin typeface="Times New Roman" pitchFamily="18" charset="0"/>
                <a:ea typeface="+mj-ea"/>
                <a:cs typeface="Times New Roman" pitchFamily="18" charset="0"/>
              </a:rPr>
              <a:t> </a:t>
            </a:r>
            <a:r>
              <a:rPr lang="en-US" sz="4000" b="1" dirty="0" err="1">
                <a:latin typeface="Times New Roman" pitchFamily="18" charset="0"/>
                <a:ea typeface="+mj-ea"/>
                <a:cs typeface="Times New Roman" pitchFamily="18" charset="0"/>
              </a:rPr>
              <a:t>học</a:t>
            </a:r>
            <a:r>
              <a:rPr lang="en-US" sz="4000" b="1" dirty="0">
                <a:latin typeface="Times New Roman" pitchFamily="18" charset="0"/>
                <a:ea typeface="+mj-ea"/>
                <a:cs typeface="Times New Roman" pitchFamily="18" charset="0"/>
              </a:rPr>
              <a:t>, </a:t>
            </a:r>
            <a:r>
              <a:rPr lang="en-US" sz="4000" b="1" dirty="0" err="1">
                <a:latin typeface="Times New Roman" pitchFamily="18" charset="0"/>
                <a:ea typeface="+mj-ea"/>
                <a:cs typeface="Times New Roman" pitchFamily="18" charset="0"/>
              </a:rPr>
              <a:t>g</a:t>
            </a:r>
            <a:r>
              <a:rPr lang="en-US" sz="4000" b="1" dirty="0" err="1">
                <a:latin typeface="Times New Roman" pitchFamily="18" charset="0"/>
                <a:cs typeface="Times New Roman" pitchFamily="18" charset="0"/>
              </a:rPr>
              <a:t>iải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quyết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thể</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hiện</a:t>
            </a:r>
            <a:r>
              <a:rPr lang="en-US" sz="4000" b="1" dirty="0">
                <a:latin typeface="Times New Roman" pitchFamily="18" charset="0"/>
                <a:cs typeface="Times New Roman" pitchFamily="18" charset="0"/>
              </a:rPr>
              <a:t> , </a:t>
            </a:r>
            <a:r>
              <a:rPr lang="en-US" sz="4000" b="1" dirty="0" err="1">
                <a:latin typeface="Times New Roman" pitchFamily="18" charset="0"/>
                <a:cs typeface="Times New Roman" pitchFamily="18" charset="0"/>
              </a:rPr>
              <a:t>sử</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dụng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làm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rõ</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xây</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dựng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hoàn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thiện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xem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xét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làm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sáng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tỏ</a:t>
            </a:r>
            <a:r>
              <a:rPr lang="en-US" sz="4000" b="1" dirty="0">
                <a:latin typeface="Times New Roman" pitchFamily="18" charset="0"/>
                <a:cs typeface="Times New Roman" pitchFamily="18" charset="0"/>
              </a:rPr>
              <a:t>)</a:t>
            </a:r>
            <a:endParaRPr lang="vi-VN" sz="40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0001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8153400" cy="764704"/>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err="1">
                <a:ln>
                  <a:noFill/>
                </a:ln>
                <a:solidFill>
                  <a:srgbClr val="FF0000"/>
                </a:solidFill>
                <a:effectLst/>
                <a:uLnTx/>
                <a:uFillTx/>
                <a:latin typeface="Times New Roman" pitchFamily="18" charset="0"/>
                <a:ea typeface="+mj-ea"/>
                <a:cs typeface="Times New Roman" pitchFamily="18" charset="0"/>
              </a:rPr>
              <a:t>Cơ</a:t>
            </a:r>
            <a:r>
              <a:rPr kumimoji="0" lang="en-US" sz="4400" b="1"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4400" b="1" i="0"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sở</a:t>
            </a:r>
            <a:r>
              <a:rPr kumimoji="0" lang="en-US" sz="4400" b="1"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4400" b="1" i="0"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xác</a:t>
            </a:r>
            <a:r>
              <a:rPr kumimoji="0" lang="en-US" sz="4400" b="1"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4400" b="1" i="0"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định</a:t>
            </a:r>
            <a:r>
              <a:rPr kumimoji="0" lang="en-US" sz="4400" b="1"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4400" b="1" i="0"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mức</a:t>
            </a:r>
            <a:r>
              <a:rPr kumimoji="0" lang="en-US" sz="4400" b="1"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4400" b="1" i="0"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độ</a:t>
            </a:r>
            <a:r>
              <a:rPr kumimoji="0" lang="en-US" sz="4400" b="1"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4400" b="1" i="0"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nhận</a:t>
            </a:r>
            <a:r>
              <a:rPr kumimoji="0" lang="en-US" sz="4400" b="1"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4400" b="1" i="0"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thức</a:t>
            </a:r>
            <a:endParaRPr kumimoji="0" lang="vi-VN" sz="44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0" y="692696"/>
            <a:ext cx="8153400" cy="64807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err="1">
                <a:ln>
                  <a:noFill/>
                </a:ln>
                <a:solidFill>
                  <a:srgbClr val="3706EA"/>
                </a:solidFill>
                <a:effectLst/>
                <a:uLnTx/>
                <a:uFillTx/>
                <a:latin typeface="Times New Roman" pitchFamily="18" charset="0"/>
                <a:ea typeface="+mj-ea"/>
                <a:cs typeface="Times New Roman" pitchFamily="18" charset="0"/>
              </a:rPr>
              <a:t>Căn</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cứ</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vào</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chuẩn</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kiến</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thức</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kĩ</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năng</a:t>
            </a:r>
            <a:endParaRPr kumimoji="0" lang="vi-VN" sz="3200" b="1" i="0" u="none" strike="noStrike" kern="1200" cap="none" spc="0" normalizeH="0" baseline="0" noProof="0" dirty="0">
              <a:ln>
                <a:noFill/>
              </a:ln>
              <a:solidFill>
                <a:srgbClr val="3706EA"/>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0" y="1457400"/>
            <a:ext cx="8077200" cy="5400600"/>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Kiến</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thức</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nào</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trong</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chuẩn</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ghi</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ở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phần</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i="1"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kĩ</a:t>
            </a:r>
            <a:r>
              <a:rPr kumimoji="0" lang="en-US" sz="2400" b="1" i="1"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2400" b="1" i="1"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năng</a:t>
            </a:r>
            <a:r>
              <a:rPr kumimoji="0" lang="en-US" sz="2400" b="1" i="1"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hoặc</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yêu</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cầu</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rút</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ra</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kết</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luận</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bài</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học</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thì</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xác</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định</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là</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mức</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u="none" strike="noStrike" kern="1200" cap="none" spc="0" normalizeH="0" noProof="0" dirty="0" err="1">
                <a:ln>
                  <a:noFill/>
                </a:ln>
                <a:effectLst/>
                <a:uLnTx/>
                <a:uFillTx/>
                <a:latin typeface="Times New Roman" pitchFamily="18" charset="0"/>
                <a:ea typeface="+mj-ea"/>
                <a:cs typeface="Times New Roman" pitchFamily="18" charset="0"/>
              </a:rPr>
              <a:t>độ</a:t>
            </a:r>
            <a:r>
              <a:rPr kumimoji="0" lang="en-US" sz="2400" b="1" u="none" strike="noStrike" kern="1200" cap="none" spc="0" normalizeH="0" noProof="0" dirty="0">
                <a:ln>
                  <a:noFill/>
                </a:ln>
                <a:effectLst/>
                <a:uLnTx/>
                <a:uFillTx/>
                <a:latin typeface="Times New Roman" pitchFamily="18" charset="0"/>
                <a:ea typeface="+mj-ea"/>
                <a:cs typeface="Times New Roman" pitchFamily="18" charset="0"/>
              </a:rPr>
              <a:t> </a:t>
            </a:r>
            <a:r>
              <a:rPr kumimoji="0" lang="en-US" sz="2400" b="1" i="1"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vận</a:t>
            </a:r>
            <a:r>
              <a:rPr kumimoji="0" lang="en-US" sz="2400" b="1" i="1"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2400" b="1" i="1"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dụng</a:t>
            </a:r>
            <a:endParaRPr kumimoji="0" lang="en-US" sz="2400" b="1" i="1" u="none" strike="noStrike" kern="1200" cap="none" spc="0" normalizeH="0" noProof="0" dirty="0">
              <a:ln>
                <a:noFill/>
              </a:ln>
              <a:solidFill>
                <a:srgbClr val="FF0000"/>
              </a:solidFill>
              <a:effectLst/>
              <a:uLnTx/>
              <a:uFillTx/>
              <a:latin typeface="Times New Roman" pitchFamily="18" charset="0"/>
              <a:ea typeface="+mj-ea"/>
              <a:cs typeface="Times New Roman" pitchFamily="18" charset="0"/>
            </a:endParaRPr>
          </a:p>
          <a:p>
            <a:pPr lvl="0" algn="just">
              <a:spcBef>
                <a:spcPct val="0"/>
              </a:spcBef>
              <a:buFont typeface="Arial" pitchFamily="34" charset="0"/>
              <a:buChar char="•"/>
            </a:pP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Những</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kiến</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thức</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kĩ</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năng</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kết</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hợp</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giữa</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phần</a:t>
            </a:r>
            <a:r>
              <a:rPr lang="en-US" sz="2400" b="1" dirty="0">
                <a:latin typeface="Times New Roman" pitchFamily="18" charset="0"/>
                <a:ea typeface="+mj-ea"/>
                <a:cs typeface="Times New Roman" pitchFamily="18" charset="0"/>
              </a:rPr>
              <a:t> </a:t>
            </a:r>
            <a:r>
              <a:rPr lang="en-US" sz="2400" b="1" i="1" dirty="0" err="1">
                <a:solidFill>
                  <a:srgbClr val="FF0000"/>
                </a:solidFill>
                <a:latin typeface="Times New Roman" pitchFamily="18" charset="0"/>
                <a:ea typeface="+mj-ea"/>
                <a:cs typeface="Times New Roman" pitchFamily="18" charset="0"/>
              </a:rPr>
              <a:t>biết</a:t>
            </a:r>
            <a:r>
              <a:rPr lang="en-US" sz="2400" b="1" i="1" dirty="0">
                <a:solidFill>
                  <a:srgbClr val="FF0000"/>
                </a:solidFill>
                <a:latin typeface="Times New Roman" pitchFamily="18" charset="0"/>
                <a:ea typeface="+mj-ea"/>
                <a:cs typeface="Times New Roman" pitchFamily="18" charset="0"/>
              </a:rPr>
              <a:t> </a:t>
            </a:r>
            <a:r>
              <a:rPr lang="en-US" sz="2400" b="1" i="1" dirty="0" err="1">
                <a:solidFill>
                  <a:srgbClr val="FF0000"/>
                </a:solidFill>
                <a:latin typeface="Times New Roman" pitchFamily="18" charset="0"/>
                <a:ea typeface="+mj-ea"/>
                <a:cs typeface="Times New Roman" pitchFamily="18" charset="0"/>
              </a:rPr>
              <a:t>được</a:t>
            </a:r>
            <a:r>
              <a:rPr lang="en-US" sz="2400" b="1" i="1" dirty="0">
                <a:solidFill>
                  <a:srgbClr val="FF0000"/>
                </a:solidFill>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và</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phần</a:t>
            </a:r>
            <a:r>
              <a:rPr lang="en-US" sz="2400" b="1" dirty="0">
                <a:latin typeface="Times New Roman" pitchFamily="18" charset="0"/>
                <a:ea typeface="+mj-ea"/>
                <a:cs typeface="Times New Roman" pitchFamily="18" charset="0"/>
              </a:rPr>
              <a:t> </a:t>
            </a:r>
            <a:r>
              <a:rPr lang="en-US" sz="2400" b="1" i="1" dirty="0" err="1">
                <a:solidFill>
                  <a:srgbClr val="FF0000"/>
                </a:solidFill>
                <a:latin typeface="Times New Roman" pitchFamily="18" charset="0"/>
                <a:ea typeface="+mj-ea"/>
                <a:cs typeface="Times New Roman" pitchFamily="18" charset="0"/>
              </a:rPr>
              <a:t>kĩ</a:t>
            </a:r>
            <a:r>
              <a:rPr lang="en-US" sz="2400" b="1" i="1" dirty="0">
                <a:solidFill>
                  <a:srgbClr val="FF0000"/>
                </a:solidFill>
                <a:latin typeface="Times New Roman" pitchFamily="18" charset="0"/>
                <a:ea typeface="+mj-ea"/>
                <a:cs typeface="Times New Roman" pitchFamily="18" charset="0"/>
              </a:rPr>
              <a:t> </a:t>
            </a:r>
            <a:r>
              <a:rPr lang="en-US" sz="2400" b="1" i="1" dirty="0" err="1">
                <a:solidFill>
                  <a:srgbClr val="FF0000"/>
                </a:solidFill>
                <a:latin typeface="Times New Roman" pitchFamily="18" charset="0"/>
                <a:ea typeface="+mj-ea"/>
                <a:cs typeface="Times New Roman" pitchFamily="18" charset="0"/>
              </a:rPr>
              <a:t>năng</a:t>
            </a:r>
            <a:r>
              <a:rPr lang="en-US" sz="2400" b="1" i="1" dirty="0">
                <a:solidFill>
                  <a:srgbClr val="FF0000"/>
                </a:solidFill>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làm</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được</a:t>
            </a:r>
            <a:r>
              <a:rPr lang="en-US" sz="2400" b="1" dirty="0">
                <a:latin typeface="Times New Roman" pitchFamily="18" charset="0"/>
                <a:ea typeface="+mj-ea"/>
                <a:cs typeface="Times New Roman" pitchFamily="18" charset="0"/>
              </a:rPr>
              <a:t> … </a:t>
            </a:r>
            <a:r>
              <a:rPr lang="en-US" sz="2400" b="1" dirty="0" err="1">
                <a:latin typeface="Times New Roman" pitchFamily="18" charset="0"/>
                <a:ea typeface="+mj-ea"/>
                <a:cs typeface="Times New Roman" pitchFamily="18" charset="0"/>
              </a:rPr>
              <a:t>thì</a:t>
            </a:r>
            <a:r>
              <a:rPr lang="en-US" sz="2400" b="1" dirty="0">
                <a:latin typeface="Times New Roman" pitchFamily="18" charset="0"/>
                <a:ea typeface="+mj-ea"/>
                <a:cs typeface="Times New Roman" pitchFamily="18" charset="0"/>
              </a:rPr>
              <a:t> </a:t>
            </a:r>
            <a:r>
              <a:rPr lang="en-US" sz="2400" b="1" dirty="0" err="1">
                <a:solidFill>
                  <a:srgbClr val="FF0000"/>
                </a:solidFill>
                <a:latin typeface="Times New Roman" pitchFamily="18" charset="0"/>
                <a:ea typeface="+mj-ea"/>
                <a:cs typeface="Times New Roman" pitchFamily="18" charset="0"/>
              </a:rPr>
              <a:t>có</a:t>
            </a:r>
            <a:r>
              <a:rPr lang="en-US" sz="2400" b="1" dirty="0">
                <a:solidFill>
                  <a:srgbClr val="FF0000"/>
                </a:solidFill>
                <a:latin typeface="Times New Roman" pitchFamily="18" charset="0"/>
                <a:ea typeface="+mj-ea"/>
                <a:cs typeface="Times New Roman" pitchFamily="18" charset="0"/>
              </a:rPr>
              <a:t> </a:t>
            </a:r>
            <a:r>
              <a:rPr lang="en-US" sz="2400" b="1" dirty="0" err="1">
                <a:solidFill>
                  <a:srgbClr val="FF0000"/>
                </a:solidFill>
                <a:latin typeface="Times New Roman" pitchFamily="18" charset="0"/>
                <a:ea typeface="+mj-ea"/>
                <a:cs typeface="Times New Roman" pitchFamily="18" charset="0"/>
              </a:rPr>
              <a:t>thể</a:t>
            </a:r>
            <a:r>
              <a:rPr lang="en-US" sz="2400" b="1" dirty="0">
                <a:solidFill>
                  <a:srgbClr val="FF0000"/>
                </a:solidFill>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xác</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định</a:t>
            </a:r>
            <a:r>
              <a:rPr lang="en-US" sz="2400" b="1" dirty="0">
                <a:latin typeface="Times New Roman" pitchFamily="18" charset="0"/>
                <a:ea typeface="+mj-ea"/>
                <a:cs typeface="Times New Roman" pitchFamily="18" charset="0"/>
              </a:rPr>
              <a:t> ở </a:t>
            </a:r>
            <a:r>
              <a:rPr lang="en-US" sz="2400" b="1" dirty="0" err="1">
                <a:latin typeface="Times New Roman" pitchFamily="18" charset="0"/>
                <a:ea typeface="+mj-ea"/>
                <a:cs typeface="Times New Roman" pitchFamily="18" charset="0"/>
              </a:rPr>
              <a:t>mức</a:t>
            </a:r>
            <a:r>
              <a:rPr lang="en-US" sz="2400" b="1" dirty="0">
                <a:latin typeface="Times New Roman" pitchFamily="18" charset="0"/>
                <a:ea typeface="+mj-ea"/>
                <a:cs typeface="Times New Roman" pitchFamily="18" charset="0"/>
              </a:rPr>
              <a:t> </a:t>
            </a:r>
            <a:r>
              <a:rPr lang="en-US" sz="2400" b="1" dirty="0" err="1">
                <a:latin typeface="Times New Roman" pitchFamily="18" charset="0"/>
                <a:ea typeface="+mj-ea"/>
                <a:cs typeface="Times New Roman" pitchFamily="18" charset="0"/>
              </a:rPr>
              <a:t>độ</a:t>
            </a:r>
            <a:r>
              <a:rPr lang="en-US" sz="2400" b="1" dirty="0">
                <a:latin typeface="Times New Roman" pitchFamily="18" charset="0"/>
                <a:ea typeface="+mj-ea"/>
                <a:cs typeface="Times New Roman" pitchFamily="18" charset="0"/>
              </a:rPr>
              <a:t> </a:t>
            </a:r>
            <a:r>
              <a:rPr lang="en-US" sz="2400" b="1" i="1" dirty="0" err="1">
                <a:solidFill>
                  <a:srgbClr val="FF0000"/>
                </a:solidFill>
                <a:latin typeface="Times New Roman" pitchFamily="18" charset="0"/>
                <a:ea typeface="+mj-ea"/>
                <a:cs typeface="Times New Roman" pitchFamily="18" charset="0"/>
              </a:rPr>
              <a:t>vận</a:t>
            </a:r>
            <a:r>
              <a:rPr lang="en-US" sz="2400" b="1" i="1" dirty="0">
                <a:solidFill>
                  <a:srgbClr val="FF0000"/>
                </a:solidFill>
                <a:latin typeface="Times New Roman" pitchFamily="18" charset="0"/>
                <a:ea typeface="+mj-ea"/>
                <a:cs typeface="Times New Roman" pitchFamily="18" charset="0"/>
              </a:rPr>
              <a:t> </a:t>
            </a:r>
            <a:r>
              <a:rPr lang="en-US" sz="2400" b="1" i="1" dirty="0" err="1">
                <a:solidFill>
                  <a:srgbClr val="FF0000"/>
                </a:solidFill>
                <a:latin typeface="Times New Roman" pitchFamily="18" charset="0"/>
                <a:ea typeface="+mj-ea"/>
                <a:cs typeface="Times New Roman" pitchFamily="18" charset="0"/>
              </a:rPr>
              <a:t>dụng</a:t>
            </a:r>
            <a:endParaRPr lang="en-US" sz="2400" b="1" i="1" dirty="0">
              <a:solidFill>
                <a:srgbClr val="FF0000"/>
              </a:solidFill>
              <a:latin typeface="Times New Roman" pitchFamily="18" charset="0"/>
              <a:ea typeface="+mj-ea"/>
              <a:cs typeface="Times New Roman" pitchFamily="18" charset="0"/>
            </a:endParaRPr>
          </a:p>
          <a:p>
            <a:pPr lvl="0" algn="just">
              <a:spcBef>
                <a:spcPct val="0"/>
              </a:spcBef>
            </a:pPr>
            <a:r>
              <a:rPr lang="en-US" sz="2400" b="1" i="1" dirty="0">
                <a:solidFill>
                  <a:srgbClr val="3706EA"/>
                </a:solidFill>
                <a:latin typeface="Times New Roman" pitchFamily="18" charset="0"/>
                <a:ea typeface="+mj-ea"/>
                <a:cs typeface="Times New Roman" pitchFamily="18" charset="0"/>
              </a:rPr>
              <a:t>K1: </a:t>
            </a:r>
            <a:r>
              <a:rPr lang="vi-VN" sz="2400" b="1" i="1" dirty="0">
                <a:solidFill>
                  <a:srgbClr val="3706EA"/>
                </a:solidFill>
                <a:latin typeface="Times New Roman" pitchFamily="18" charset="0"/>
                <a:ea typeface="+mj-ea"/>
                <a:cs typeface="Times New Roman" pitchFamily="18" charset="0"/>
              </a:rPr>
              <a:t>Viết được nội dung, ý nghĩa của bài (tr23)(Không có gợi ý)</a:t>
            </a:r>
          </a:p>
          <a:p>
            <a:pPr lvl="0" algn="just">
              <a:spcBef>
                <a:spcPct val="0"/>
              </a:spcBef>
            </a:pPr>
            <a:r>
              <a:rPr lang="vi-VN" sz="2400" b="1" i="1" dirty="0">
                <a:solidFill>
                  <a:srgbClr val="3706EA"/>
                </a:solidFill>
                <a:latin typeface="Times New Roman" pitchFamily="18" charset="0"/>
                <a:ea typeface="+mj-ea"/>
                <a:cs typeface="Times New Roman" pitchFamily="18" charset="0"/>
              </a:rPr>
              <a:t>K2: Đặt đầu đề cho đoạn, bài (tr27) (Không có gợi ý)</a:t>
            </a:r>
          </a:p>
          <a:p>
            <a:pPr lvl="0" algn="just">
              <a:spcBef>
                <a:spcPct val="0"/>
              </a:spcBef>
            </a:pPr>
            <a:r>
              <a:rPr lang="vi-VN" sz="2400" b="1" i="1" dirty="0">
                <a:solidFill>
                  <a:srgbClr val="3706EA"/>
                </a:solidFill>
                <a:latin typeface="Times New Roman" pitchFamily="18" charset="0"/>
                <a:ea typeface="+mj-ea"/>
                <a:cs typeface="Times New Roman" pitchFamily="18" charset="0"/>
              </a:rPr>
              <a:t>K3: Nêu nhận xét về nhân vật (tr31) (Không có gợi ý)</a:t>
            </a:r>
          </a:p>
          <a:p>
            <a:pPr lvl="0" algn="just">
              <a:spcBef>
                <a:spcPct val="0"/>
              </a:spcBef>
            </a:pPr>
            <a:r>
              <a:rPr lang="vi-VN" sz="2400" b="1" i="1" dirty="0">
                <a:solidFill>
                  <a:srgbClr val="3706EA"/>
                </a:solidFill>
                <a:latin typeface="Times New Roman" pitchFamily="18" charset="0"/>
                <a:ea typeface="+mj-ea"/>
                <a:cs typeface="Times New Roman" pitchFamily="18" charset="0"/>
              </a:rPr>
              <a:t>K4: Qua bài đọc, rút ra bài học cho bản thân (tr34) (Không có gợi ý)</a:t>
            </a:r>
          </a:p>
          <a:p>
            <a:pPr lvl="0" algn="just">
              <a:spcBef>
                <a:spcPct val="0"/>
              </a:spcBef>
            </a:pPr>
            <a:r>
              <a:rPr lang="vi-VN" sz="2400" b="1" i="1" dirty="0">
                <a:solidFill>
                  <a:srgbClr val="3706EA"/>
                </a:solidFill>
                <a:latin typeface="Times New Roman" pitchFamily="18" charset="0"/>
                <a:ea typeface="+mj-ea"/>
                <a:cs typeface="Times New Roman" pitchFamily="18" charset="0"/>
              </a:rPr>
              <a:t>K5: Phát biểu ý kiến cá nhân về cái đẹp của văn bản  (tr38) (Văn bản chọn ngoài), </a:t>
            </a:r>
            <a:r>
              <a:rPr lang="en-US" altLang="vi-VN" sz="2400" b="1" i="1" dirty="0" err="1">
                <a:solidFill>
                  <a:srgbClr val="3706EA"/>
                </a:solidFill>
              </a:rPr>
              <a:t>biết</a:t>
            </a:r>
            <a:r>
              <a:rPr lang="en-US" altLang="vi-VN" sz="2400" b="1" i="1" dirty="0">
                <a:solidFill>
                  <a:srgbClr val="3706EA"/>
                </a:solidFill>
              </a:rPr>
              <a:t> </a:t>
            </a:r>
            <a:r>
              <a:rPr lang="en-US" altLang="vi-VN" sz="2400" b="1" i="1" dirty="0" err="1">
                <a:solidFill>
                  <a:srgbClr val="3706EA"/>
                </a:solidFill>
              </a:rPr>
              <a:t>dùng</a:t>
            </a:r>
            <a:r>
              <a:rPr lang="en-US" altLang="vi-VN" sz="2400" b="1" i="1" dirty="0">
                <a:solidFill>
                  <a:srgbClr val="3706EA"/>
                </a:solidFill>
              </a:rPr>
              <a:t> </a:t>
            </a:r>
            <a:r>
              <a:rPr lang="en-US" altLang="vi-VN" sz="2400" b="1" i="1" dirty="0" err="1">
                <a:solidFill>
                  <a:srgbClr val="3706EA"/>
                </a:solidFill>
              </a:rPr>
              <a:t>các</a:t>
            </a:r>
            <a:r>
              <a:rPr lang="en-US" altLang="vi-VN" sz="2400" b="1" i="1" dirty="0">
                <a:solidFill>
                  <a:srgbClr val="3706EA"/>
                </a:solidFill>
              </a:rPr>
              <a:t> </a:t>
            </a:r>
            <a:r>
              <a:rPr lang="en-US" altLang="vi-VN" sz="2400" b="1" i="1" dirty="0" err="1">
                <a:solidFill>
                  <a:srgbClr val="3706EA"/>
                </a:solidFill>
              </a:rPr>
              <a:t>biện</a:t>
            </a:r>
            <a:r>
              <a:rPr lang="en-US" altLang="vi-VN" sz="2400" b="1" i="1" dirty="0">
                <a:solidFill>
                  <a:srgbClr val="3706EA"/>
                </a:solidFill>
              </a:rPr>
              <a:t> </a:t>
            </a:r>
            <a:r>
              <a:rPr lang="en-US" altLang="vi-VN" sz="2400" b="1" i="1" dirty="0" err="1">
                <a:solidFill>
                  <a:srgbClr val="3706EA"/>
                </a:solidFill>
              </a:rPr>
              <a:t>pháp</a:t>
            </a:r>
            <a:r>
              <a:rPr lang="en-US" altLang="vi-VN" sz="2400" b="1" i="1" dirty="0">
                <a:solidFill>
                  <a:srgbClr val="3706EA"/>
                </a:solidFill>
              </a:rPr>
              <a:t> </a:t>
            </a:r>
            <a:r>
              <a:rPr lang="en-US" altLang="vi-VN" sz="2400" b="1" i="1" dirty="0" err="1">
                <a:solidFill>
                  <a:srgbClr val="3706EA"/>
                </a:solidFill>
              </a:rPr>
              <a:t>nhân</a:t>
            </a:r>
            <a:r>
              <a:rPr lang="en-US" altLang="vi-VN" sz="2400" b="1" i="1" dirty="0">
                <a:solidFill>
                  <a:srgbClr val="3706EA"/>
                </a:solidFill>
              </a:rPr>
              <a:t> </a:t>
            </a:r>
            <a:r>
              <a:rPr lang="en-US" altLang="vi-VN" sz="2400" b="1" i="1" dirty="0" err="1">
                <a:solidFill>
                  <a:srgbClr val="3706EA"/>
                </a:solidFill>
              </a:rPr>
              <a:t>hóa</a:t>
            </a:r>
            <a:r>
              <a:rPr lang="en-US" altLang="vi-VN" sz="2400" b="1" i="1" dirty="0">
                <a:solidFill>
                  <a:srgbClr val="3706EA"/>
                </a:solidFill>
              </a:rPr>
              <a:t>, so </a:t>
            </a:r>
            <a:r>
              <a:rPr lang="en-US" altLang="vi-VN" sz="2400" b="1" i="1" dirty="0" err="1">
                <a:solidFill>
                  <a:srgbClr val="3706EA"/>
                </a:solidFill>
              </a:rPr>
              <a:t>sánh</a:t>
            </a:r>
            <a:r>
              <a:rPr lang="en-US" altLang="vi-VN" sz="2400" b="1" i="1" dirty="0">
                <a:solidFill>
                  <a:srgbClr val="3706EA"/>
                </a:solidFill>
              </a:rPr>
              <a:t> </a:t>
            </a:r>
            <a:r>
              <a:rPr lang="en-US" altLang="vi-VN" sz="2400" b="1" i="1" dirty="0" err="1">
                <a:solidFill>
                  <a:srgbClr val="3706EA"/>
                </a:solidFill>
              </a:rPr>
              <a:t>để</a:t>
            </a:r>
            <a:r>
              <a:rPr lang="en-US" altLang="vi-VN" sz="2400" b="1" i="1" dirty="0">
                <a:solidFill>
                  <a:srgbClr val="3706EA"/>
                </a:solidFill>
              </a:rPr>
              <a:t> </a:t>
            </a:r>
            <a:r>
              <a:rPr lang="en-US" altLang="vi-VN" sz="2400" b="1" i="1" dirty="0" err="1">
                <a:solidFill>
                  <a:srgbClr val="3706EA"/>
                </a:solidFill>
              </a:rPr>
              <a:t>viết</a:t>
            </a:r>
            <a:r>
              <a:rPr lang="en-US" altLang="vi-VN" sz="2400" b="1" i="1" dirty="0">
                <a:solidFill>
                  <a:srgbClr val="3706EA"/>
                </a:solidFill>
              </a:rPr>
              <a:t> </a:t>
            </a:r>
            <a:r>
              <a:rPr lang="en-US" altLang="vi-VN" sz="2400" b="1" i="1" dirty="0" err="1">
                <a:solidFill>
                  <a:srgbClr val="3706EA"/>
                </a:solidFill>
              </a:rPr>
              <a:t>được</a:t>
            </a:r>
            <a:r>
              <a:rPr lang="en-US" altLang="vi-VN" sz="2400" b="1" i="1" dirty="0">
                <a:solidFill>
                  <a:srgbClr val="3706EA"/>
                </a:solidFill>
              </a:rPr>
              <a:t> </a:t>
            </a:r>
            <a:r>
              <a:rPr lang="en-US" altLang="vi-VN" sz="2400" b="1" i="1" dirty="0" err="1">
                <a:solidFill>
                  <a:srgbClr val="3706EA"/>
                </a:solidFill>
              </a:rPr>
              <a:t>câu</a:t>
            </a:r>
            <a:r>
              <a:rPr lang="en-US" altLang="vi-VN" sz="2400" b="1" i="1" dirty="0">
                <a:solidFill>
                  <a:srgbClr val="3706EA"/>
                </a:solidFill>
              </a:rPr>
              <a:t> </a:t>
            </a:r>
            <a:r>
              <a:rPr lang="en-US" altLang="vi-VN" sz="2400" b="1" i="1" dirty="0" err="1">
                <a:solidFill>
                  <a:srgbClr val="3706EA"/>
                </a:solidFill>
              </a:rPr>
              <a:t>văn</a:t>
            </a:r>
            <a:r>
              <a:rPr lang="en-US" altLang="vi-VN" sz="2400" b="1" i="1" dirty="0">
                <a:solidFill>
                  <a:srgbClr val="3706EA"/>
                </a:solidFill>
              </a:rPr>
              <a:t> hay (tr38);</a:t>
            </a:r>
            <a:endParaRPr lang="en-US" sz="2400" b="1" i="1" dirty="0">
              <a:solidFill>
                <a:srgbClr val="3706EA"/>
              </a:solidFill>
              <a:latin typeface="Times New Roman" pitchFamily="18" charset="0"/>
              <a:ea typeface="+mj-ea"/>
              <a:cs typeface="Times New Roman" pitchFamily="18" charset="0"/>
            </a:endParaRPr>
          </a:p>
          <a:p>
            <a:pPr lvl="0" algn="just">
              <a:spcBef>
                <a:spcPct val="0"/>
              </a:spcBef>
            </a:pPr>
            <a:endParaRPr kumimoji="0" lang="vi-VN" sz="1600" b="1" u="none" strike="noStrike" kern="1200" cap="none" spc="0" normalizeH="0" baseline="0" noProof="0" dirty="0">
              <a:ln>
                <a:noFill/>
              </a:ln>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64636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to="" calcmode="lin" valueType="num">
                                      <p:cBhvr>
                                        <p:cTn id="12" dur="1" fill="hold"/>
                                        <p:tgtEl>
                                          <p:spTgt spid="5"/>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randombar(horizontal)">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randombar(horizontal)">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randombar(horizontal)">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randombar(horizontal)">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randombar(horizontal)">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randombar(horizontal)">
                                      <p:cBhvr>
                                        <p:cTn id="4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404664"/>
            <a:ext cx="8077200" cy="5760640"/>
          </a:xfrm>
          <a:prstGeom prst="rect">
            <a:avLst/>
          </a:prstGeom>
        </p:spPr>
        <p:txBody>
          <a:bodyPr vert="horz" lIns="91440" tIns="45720" rIns="91440" bIns="45720" rtlCol="0" anchor="ctr">
            <a:normAutofit/>
          </a:bodyPr>
          <a:lstStyle/>
          <a:p>
            <a:pPr algn="just">
              <a:spcBef>
                <a:spcPct val="0"/>
              </a:spcBef>
              <a:defRPr/>
            </a:pPr>
            <a:r>
              <a:rPr lang="en-US" sz="3600" b="1" dirty="0">
                <a:solidFill>
                  <a:srgbClr val="3706EA"/>
                </a:solidFill>
                <a:latin typeface="Times New Roman" pitchFamily="18" charset="0"/>
                <a:ea typeface="+mj-ea"/>
                <a:cs typeface="Times New Roman" pitchFamily="18" charset="0"/>
              </a:rPr>
              <a:t>*</a:t>
            </a:r>
            <a:r>
              <a:rPr lang="en-US" sz="3600" b="1" dirty="0" err="1">
                <a:solidFill>
                  <a:srgbClr val="3706EA"/>
                </a:solidFill>
                <a:latin typeface="Times New Roman" pitchFamily="18" charset="0"/>
                <a:ea typeface="+mj-ea"/>
                <a:cs typeface="Times New Roman" pitchFamily="18" charset="0"/>
              </a:rPr>
              <a:t>Mức</a:t>
            </a:r>
            <a:r>
              <a:rPr lang="en-US" sz="3600" b="1" dirty="0">
                <a:solidFill>
                  <a:srgbClr val="3706EA"/>
                </a:solidFill>
                <a:latin typeface="Times New Roman" pitchFamily="18" charset="0"/>
                <a:ea typeface="+mj-ea"/>
                <a:cs typeface="Times New Roman" pitchFamily="18" charset="0"/>
              </a:rPr>
              <a:t> </a:t>
            </a:r>
            <a:r>
              <a:rPr lang="en-US" sz="3600" b="1" dirty="0" err="1">
                <a:solidFill>
                  <a:srgbClr val="3706EA"/>
                </a:solidFill>
                <a:latin typeface="Times New Roman" pitchFamily="18" charset="0"/>
                <a:ea typeface="+mj-ea"/>
                <a:cs typeface="Times New Roman" pitchFamily="18" charset="0"/>
              </a:rPr>
              <a:t>độ</a:t>
            </a:r>
            <a:r>
              <a:rPr lang="en-US" sz="3600" b="1" dirty="0">
                <a:solidFill>
                  <a:srgbClr val="3706EA"/>
                </a:solidFill>
                <a:latin typeface="Times New Roman" pitchFamily="18" charset="0"/>
                <a:ea typeface="+mj-ea"/>
                <a:cs typeface="Times New Roman" pitchFamily="18" charset="0"/>
              </a:rPr>
              <a:t> 4</a:t>
            </a:r>
            <a:r>
              <a:rPr lang="en-US" sz="3600" b="1" dirty="0">
                <a:solidFill>
                  <a:srgbClr val="0000FF"/>
                </a:solidFill>
                <a:latin typeface="Times New Roman" pitchFamily="18" charset="0"/>
                <a:ea typeface="+mj-ea"/>
                <a:cs typeface="Times New Roman" pitchFamily="18" charset="0"/>
              </a:rPr>
              <a:t>:</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Vận</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dụng</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kiến</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thức</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kĩ</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năng</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đã</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học</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để</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giải</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quyết</a:t>
            </a:r>
            <a:r>
              <a:rPr lang="en-US" sz="3600" b="1" dirty="0">
                <a:solidFill>
                  <a:srgbClr val="FF0000"/>
                </a:solidFill>
                <a:latin typeface="Times New Roman" pitchFamily="18" charset="0"/>
                <a:ea typeface="+mj-ea"/>
                <a:cs typeface="Times New Roman" pitchFamily="18" charset="0"/>
              </a:rPr>
              <a:t> </a:t>
            </a:r>
            <a:r>
              <a:rPr lang="en-US" sz="3600" b="1" u="sng" dirty="0" err="1">
                <a:solidFill>
                  <a:srgbClr val="FF0000"/>
                </a:solidFill>
                <a:latin typeface="Times New Roman" pitchFamily="18" charset="0"/>
                <a:ea typeface="+mj-ea"/>
                <a:cs typeface="Times New Roman" pitchFamily="18" charset="0"/>
              </a:rPr>
              <a:t>vấn</a:t>
            </a:r>
            <a:r>
              <a:rPr lang="en-US" sz="3600" b="1" u="sng" dirty="0">
                <a:solidFill>
                  <a:srgbClr val="FF0000"/>
                </a:solidFill>
                <a:latin typeface="Times New Roman" pitchFamily="18" charset="0"/>
                <a:ea typeface="+mj-ea"/>
                <a:cs typeface="Times New Roman" pitchFamily="18" charset="0"/>
              </a:rPr>
              <a:t> </a:t>
            </a:r>
            <a:r>
              <a:rPr lang="en-US" sz="3600" b="1" u="sng" dirty="0" err="1">
                <a:solidFill>
                  <a:srgbClr val="FF0000"/>
                </a:solidFill>
                <a:latin typeface="Times New Roman" pitchFamily="18" charset="0"/>
                <a:ea typeface="+mj-ea"/>
                <a:cs typeface="Times New Roman" pitchFamily="18" charset="0"/>
              </a:rPr>
              <a:t>đề</a:t>
            </a:r>
            <a:r>
              <a:rPr lang="en-US" sz="3600" b="1" u="sng" dirty="0">
                <a:solidFill>
                  <a:srgbClr val="FF0000"/>
                </a:solidFill>
                <a:latin typeface="Times New Roman" pitchFamily="18" charset="0"/>
                <a:ea typeface="+mj-ea"/>
                <a:cs typeface="Times New Roman" pitchFamily="18" charset="0"/>
              </a:rPr>
              <a:t> </a:t>
            </a:r>
            <a:r>
              <a:rPr lang="en-US" sz="3600" b="1" u="sng" dirty="0" err="1">
                <a:solidFill>
                  <a:srgbClr val="FF0000"/>
                </a:solidFill>
                <a:latin typeface="Times New Roman" pitchFamily="18" charset="0"/>
                <a:ea typeface="+mj-ea"/>
                <a:cs typeface="Times New Roman" pitchFamily="18" charset="0"/>
              </a:rPr>
              <a:t>mới</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hoặc</a:t>
            </a:r>
            <a:r>
              <a:rPr lang="en-US" sz="3600" b="1" dirty="0">
                <a:solidFill>
                  <a:srgbClr val="FF0000"/>
                </a:solidFill>
                <a:latin typeface="Times New Roman" pitchFamily="18" charset="0"/>
                <a:ea typeface="+mj-ea"/>
                <a:cs typeface="Times New Roman" pitchFamily="18" charset="0"/>
              </a:rPr>
              <a:t> đ</a:t>
            </a:r>
            <a:r>
              <a:rPr lang="vi-VN" sz="3600" b="1" dirty="0">
                <a:solidFill>
                  <a:srgbClr val="FF0000"/>
                </a:solidFill>
                <a:latin typeface="Times New Roman" pitchFamily="18" charset="0"/>
                <a:ea typeface="+mj-ea"/>
                <a:cs typeface="Times New Roman" pitchFamily="18" charset="0"/>
              </a:rPr>
              <a:t>ư</a:t>
            </a:r>
            <a:r>
              <a:rPr lang="en-US" sz="3600" b="1" dirty="0">
                <a:solidFill>
                  <a:srgbClr val="FF0000"/>
                </a:solidFill>
                <a:latin typeface="Times New Roman" pitchFamily="18" charset="0"/>
                <a:ea typeface="+mj-ea"/>
                <a:cs typeface="Times New Roman" pitchFamily="18" charset="0"/>
              </a:rPr>
              <a:t>a </a:t>
            </a:r>
            <a:r>
              <a:rPr lang="en-US" sz="3600" b="1" dirty="0" err="1">
                <a:solidFill>
                  <a:srgbClr val="FF0000"/>
                </a:solidFill>
                <a:latin typeface="Times New Roman" pitchFamily="18" charset="0"/>
                <a:ea typeface="+mj-ea"/>
                <a:cs typeface="Times New Roman" pitchFamily="18" charset="0"/>
              </a:rPr>
              <a:t>ra</a:t>
            </a:r>
            <a:r>
              <a:rPr lang="en-US" sz="3600" b="1" dirty="0">
                <a:solidFill>
                  <a:srgbClr val="FF0000"/>
                </a:solidFill>
                <a:latin typeface="Times New Roman" pitchFamily="18" charset="0"/>
                <a:ea typeface="+mj-ea"/>
                <a:cs typeface="Times New Roman" pitchFamily="18" charset="0"/>
              </a:rPr>
              <a:t> </a:t>
            </a:r>
            <a:r>
              <a:rPr lang="en-US" sz="3600" b="1" u="sng" dirty="0" err="1">
                <a:solidFill>
                  <a:srgbClr val="FF0000"/>
                </a:solidFill>
                <a:latin typeface="Times New Roman" pitchFamily="18" charset="0"/>
                <a:ea typeface="+mj-ea"/>
                <a:cs typeface="Times New Roman" pitchFamily="18" charset="0"/>
              </a:rPr>
              <a:t>phản</a:t>
            </a:r>
            <a:r>
              <a:rPr lang="en-US" sz="3600" b="1" u="sng" dirty="0">
                <a:solidFill>
                  <a:srgbClr val="FF0000"/>
                </a:solidFill>
                <a:latin typeface="Times New Roman" pitchFamily="18" charset="0"/>
                <a:ea typeface="+mj-ea"/>
                <a:cs typeface="Times New Roman" pitchFamily="18" charset="0"/>
              </a:rPr>
              <a:t> </a:t>
            </a:r>
            <a:r>
              <a:rPr lang="en-US" sz="3600" b="1" u="sng" dirty="0" err="1">
                <a:solidFill>
                  <a:srgbClr val="FF0000"/>
                </a:solidFill>
                <a:latin typeface="Times New Roman" pitchFamily="18" charset="0"/>
                <a:ea typeface="+mj-ea"/>
                <a:cs typeface="Times New Roman" pitchFamily="18" charset="0"/>
              </a:rPr>
              <a:t>hồi</a:t>
            </a:r>
            <a:r>
              <a:rPr lang="en-US" sz="3600" b="1" u="sng" dirty="0">
                <a:solidFill>
                  <a:srgbClr val="FF0000"/>
                </a:solidFill>
                <a:latin typeface="Times New Roman" pitchFamily="18" charset="0"/>
                <a:ea typeface="+mj-ea"/>
                <a:cs typeface="Times New Roman" pitchFamily="18" charset="0"/>
              </a:rPr>
              <a:t> </a:t>
            </a:r>
            <a:r>
              <a:rPr lang="en-US" sz="3600" b="1" u="sng" dirty="0" err="1">
                <a:solidFill>
                  <a:srgbClr val="FF0000"/>
                </a:solidFill>
                <a:latin typeface="Times New Roman" pitchFamily="18" charset="0"/>
                <a:ea typeface="+mj-ea"/>
                <a:cs typeface="Times New Roman" pitchFamily="18" charset="0"/>
              </a:rPr>
              <a:t>hợp</a:t>
            </a:r>
            <a:r>
              <a:rPr lang="en-US" sz="3600" b="1" u="sng" dirty="0">
                <a:solidFill>
                  <a:srgbClr val="FF0000"/>
                </a:solidFill>
                <a:latin typeface="Times New Roman" pitchFamily="18" charset="0"/>
                <a:ea typeface="+mj-ea"/>
                <a:cs typeface="Times New Roman" pitchFamily="18" charset="0"/>
              </a:rPr>
              <a:t> </a:t>
            </a:r>
            <a:r>
              <a:rPr lang="en-US" sz="3600" b="1" u="sng" dirty="0" err="1">
                <a:solidFill>
                  <a:srgbClr val="FF0000"/>
                </a:solidFill>
                <a:latin typeface="Times New Roman" pitchFamily="18" charset="0"/>
                <a:ea typeface="+mj-ea"/>
                <a:cs typeface="Times New Roman" pitchFamily="18" charset="0"/>
              </a:rPr>
              <a:t>lý</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trong</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học</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tập</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cuộc</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sống</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một</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cách</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linh</a:t>
            </a:r>
            <a:r>
              <a:rPr lang="en-US" sz="3600" b="1" dirty="0">
                <a:solidFill>
                  <a:srgbClr val="FF0000"/>
                </a:solidFill>
                <a:latin typeface="Times New Roman" pitchFamily="18" charset="0"/>
                <a:ea typeface="+mj-ea"/>
                <a:cs typeface="Times New Roman" pitchFamily="18" charset="0"/>
              </a:rPr>
              <a:t> </a:t>
            </a:r>
            <a:r>
              <a:rPr lang="en-US" sz="3600" b="1" dirty="0" err="1">
                <a:solidFill>
                  <a:srgbClr val="FF0000"/>
                </a:solidFill>
                <a:latin typeface="Times New Roman" pitchFamily="18" charset="0"/>
                <a:ea typeface="+mj-ea"/>
                <a:cs typeface="Times New Roman" pitchFamily="18" charset="0"/>
              </a:rPr>
              <a:t>hoạt</a:t>
            </a:r>
            <a:r>
              <a:rPr lang="en-US" sz="3600" b="1" dirty="0">
                <a:solidFill>
                  <a:srgbClr val="FF0000"/>
                </a:solidFill>
                <a:latin typeface="Times New Roman" pitchFamily="18" charset="0"/>
                <a:ea typeface="+mj-ea"/>
                <a:cs typeface="Times New Roman" pitchFamily="18" charset="0"/>
              </a:rPr>
              <a:t>. </a:t>
            </a:r>
          </a:p>
          <a:p>
            <a:pPr algn="just">
              <a:spcBef>
                <a:spcPct val="0"/>
              </a:spcBef>
              <a:defRPr/>
            </a:pPr>
            <a:r>
              <a:rPr lang="en-US" sz="3600" b="1" dirty="0">
                <a:latin typeface="Times New Roman" pitchFamily="18" charset="0"/>
                <a:ea typeface="+mj-ea"/>
                <a:cs typeface="Times New Roman" pitchFamily="18" charset="0"/>
              </a:rPr>
              <a:t>(</a:t>
            </a:r>
            <a:r>
              <a:rPr lang="en-US" sz="3600" b="1" dirty="0" err="1">
                <a:latin typeface="Times New Roman" pitchFamily="18" charset="0"/>
                <a:cs typeface="Times New Roman" pitchFamily="18" charset="0"/>
              </a:rPr>
              <a:t>Tạo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ra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phát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hiện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ra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soạn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thảo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dự</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báo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lập</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kế</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hoạch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xây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dựng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thiết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kế</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tưởng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tượng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đề</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xuất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định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hình</a:t>
            </a:r>
            <a:r>
              <a:rPr lang="en-US" sz="3600" b="1" dirty="0">
                <a:latin typeface="Times New Roman" pitchFamily="18" charset="0"/>
                <a:cs typeface="Times New Roman" pitchFamily="18" charset="0"/>
              </a:rPr>
              <a:t> =&gt; </a:t>
            </a:r>
            <a:r>
              <a:rPr lang="en-US" sz="3600" b="1" dirty="0">
                <a:solidFill>
                  <a:srgbClr val="FF0000"/>
                </a:solidFill>
                <a:latin typeface="Times New Roman" pitchFamily="18" charset="0"/>
                <a:cs typeface="Times New Roman" pitchFamily="18" charset="0"/>
              </a:rPr>
              <a:t>Linh </a:t>
            </a:r>
            <a:r>
              <a:rPr lang="en-US" sz="3600" b="1" dirty="0" err="1">
                <a:solidFill>
                  <a:srgbClr val="FF0000"/>
                </a:solidFill>
                <a:latin typeface="Times New Roman" pitchFamily="18" charset="0"/>
                <a:cs typeface="Times New Roman" pitchFamily="18" charset="0"/>
              </a:rPr>
              <a:t>hoạt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sáng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mới</a:t>
            </a:r>
            <a:r>
              <a:rPr lang="en-US" sz="3600" b="1" dirty="0">
                <a:solidFill>
                  <a:srgbClr val="FF0000"/>
                </a:solidFill>
                <a:latin typeface="Times New Roman" pitchFamily="18" charset="0"/>
                <a:cs typeface="Times New Roman" pitchFamily="18" charset="0"/>
              </a:rPr>
              <a:t>.</a:t>
            </a:r>
            <a:r>
              <a:rPr lang="en-US" sz="3600" b="1" dirty="0">
                <a:latin typeface="Times New Roman" pitchFamily="18" charset="0"/>
                <a:cs typeface="Times New Roman" pitchFamily="18" charset="0"/>
              </a:rPr>
              <a:t>)</a:t>
            </a:r>
            <a:endParaRPr kumimoji="0" lang="en-US" sz="3600" b="1" i="0" u="none" strike="noStrike" kern="1200" cap="none" spc="0" normalizeH="0" baseline="0" noProof="0" dirty="0">
              <a:ln>
                <a:noFill/>
              </a:ln>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28582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to="" calcmode="lin" valueType="num">
                                      <p:cBhvr>
                                        <p:cTn id="7" dur="1" fill="hold"/>
                                        <p:tgtEl>
                                          <p:spTgt spid="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5324" y="188640"/>
            <a:ext cx="8277116" cy="64807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3706EA"/>
                </a:solidFill>
                <a:effectLst/>
                <a:uLnTx/>
                <a:uFillTx/>
                <a:latin typeface="Times New Roman" pitchFamily="18" charset="0"/>
                <a:ea typeface="+mj-ea"/>
                <a:cs typeface="Times New Roman" pitchFamily="18" charset="0"/>
              </a:rPr>
              <a:t>=&gt; </a:t>
            </a:r>
            <a:r>
              <a:rPr kumimoji="0" lang="en-US" sz="3200" b="1" i="0" u="none" strike="noStrike" kern="1200" cap="none" spc="0" normalizeH="0" baseline="0" noProof="0" dirty="0" err="1">
                <a:ln>
                  <a:noFill/>
                </a:ln>
                <a:solidFill>
                  <a:srgbClr val="3706EA"/>
                </a:solidFill>
                <a:effectLst/>
                <a:uLnTx/>
                <a:uFillTx/>
                <a:latin typeface="Times New Roman" pitchFamily="18" charset="0"/>
                <a:ea typeface="+mj-ea"/>
                <a:cs typeface="Times New Roman" pitchFamily="18" charset="0"/>
              </a:rPr>
              <a:t>Căn</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cứ</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vào</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chuẩn</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kiến</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thức</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kĩ</a:t>
            </a:r>
            <a:r>
              <a:rPr kumimoji="0" lang="en-US" sz="32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năng</a:t>
            </a:r>
            <a:endParaRPr kumimoji="0" lang="vi-VN" sz="3200" b="1" i="0" u="none" strike="noStrike" kern="1200" cap="none" spc="0" normalizeH="0" baseline="0" noProof="0" dirty="0">
              <a:ln>
                <a:noFill/>
              </a:ln>
              <a:solidFill>
                <a:srgbClr val="3706EA"/>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251520" y="1052736"/>
            <a:ext cx="7825680" cy="5472608"/>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 typeface="Arial" pitchFamily="34" charset="0"/>
              <a:buChar char="•"/>
              <a:tabLst/>
              <a:defRPr/>
            </a:pP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Những</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kiến</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thức</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kĩ</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năng</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kết</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hợp</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giữa</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phần</a:t>
            </a:r>
            <a:r>
              <a:rPr lang="en-US" sz="3200" b="1" dirty="0">
                <a:latin typeface="Times New Roman" pitchFamily="18" charset="0"/>
                <a:ea typeface="+mj-ea"/>
                <a:cs typeface="Times New Roman" pitchFamily="18" charset="0"/>
              </a:rPr>
              <a:t> </a:t>
            </a:r>
            <a:r>
              <a:rPr lang="en-US" sz="3200" b="1" i="1" dirty="0" err="1">
                <a:solidFill>
                  <a:srgbClr val="FF0000"/>
                </a:solidFill>
                <a:latin typeface="Times New Roman" pitchFamily="18" charset="0"/>
                <a:ea typeface="+mj-ea"/>
                <a:cs typeface="Times New Roman" pitchFamily="18" charset="0"/>
              </a:rPr>
              <a:t>hiểu</a:t>
            </a:r>
            <a:r>
              <a:rPr lang="en-US" sz="3200" b="1" i="1" dirty="0">
                <a:solidFill>
                  <a:srgbClr val="FF0000"/>
                </a:solidFill>
                <a:latin typeface="Times New Roman" pitchFamily="18" charset="0"/>
                <a:ea typeface="+mj-ea"/>
                <a:cs typeface="Times New Roman" pitchFamily="18" charset="0"/>
              </a:rPr>
              <a:t> </a:t>
            </a:r>
            <a:r>
              <a:rPr lang="en-US" sz="3200" b="1" i="1" dirty="0" err="1">
                <a:solidFill>
                  <a:srgbClr val="FF0000"/>
                </a:solidFill>
                <a:latin typeface="Times New Roman" pitchFamily="18" charset="0"/>
                <a:ea typeface="+mj-ea"/>
                <a:cs typeface="Times New Roman" pitchFamily="18" charset="0"/>
              </a:rPr>
              <a:t>được</a:t>
            </a:r>
            <a:r>
              <a:rPr lang="en-US" sz="3200" b="1" i="1" dirty="0">
                <a:solidFill>
                  <a:srgbClr val="FF0000"/>
                </a:solidFill>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và</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phần</a:t>
            </a:r>
            <a:r>
              <a:rPr lang="en-US" sz="3200" b="1" dirty="0">
                <a:latin typeface="Times New Roman" pitchFamily="18" charset="0"/>
                <a:ea typeface="+mj-ea"/>
                <a:cs typeface="Times New Roman" pitchFamily="18" charset="0"/>
              </a:rPr>
              <a:t> </a:t>
            </a:r>
            <a:r>
              <a:rPr lang="en-US" sz="3200" b="1" i="1" dirty="0" err="1">
                <a:solidFill>
                  <a:srgbClr val="FF0000"/>
                </a:solidFill>
                <a:latin typeface="Times New Roman" pitchFamily="18" charset="0"/>
                <a:ea typeface="+mj-ea"/>
                <a:cs typeface="Times New Roman" pitchFamily="18" charset="0"/>
              </a:rPr>
              <a:t>kĩ</a:t>
            </a:r>
            <a:r>
              <a:rPr lang="en-US" sz="3200" b="1" i="1" dirty="0">
                <a:solidFill>
                  <a:srgbClr val="FF0000"/>
                </a:solidFill>
                <a:latin typeface="Times New Roman" pitchFamily="18" charset="0"/>
                <a:ea typeface="+mj-ea"/>
                <a:cs typeface="Times New Roman" pitchFamily="18" charset="0"/>
              </a:rPr>
              <a:t> </a:t>
            </a:r>
            <a:r>
              <a:rPr lang="en-US" sz="3200" b="1" i="1" dirty="0" err="1">
                <a:solidFill>
                  <a:srgbClr val="FF0000"/>
                </a:solidFill>
                <a:latin typeface="Times New Roman" pitchFamily="18" charset="0"/>
                <a:ea typeface="+mj-ea"/>
                <a:cs typeface="Times New Roman" pitchFamily="18" charset="0"/>
              </a:rPr>
              <a:t>năng</a:t>
            </a:r>
            <a:r>
              <a:rPr lang="en-US" sz="3200" b="1" i="1" dirty="0">
                <a:solidFill>
                  <a:srgbClr val="FF0000"/>
                </a:solidFill>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thiết</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kế</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xây</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dựng</a:t>
            </a:r>
            <a:r>
              <a:rPr lang="en-US" sz="3200" b="1" dirty="0">
                <a:latin typeface="Times New Roman" pitchFamily="18" charset="0"/>
                <a:ea typeface="+mj-ea"/>
                <a:cs typeface="Times New Roman" pitchFamily="18" charset="0"/>
              </a:rPr>
              <a:t>… </a:t>
            </a:r>
            <a:r>
              <a:rPr lang="en-US" sz="3200" b="1" dirty="0" err="1">
                <a:solidFill>
                  <a:srgbClr val="FF0000"/>
                </a:solidFill>
                <a:latin typeface="Times New Roman" pitchFamily="18" charset="0"/>
                <a:ea typeface="+mj-ea"/>
                <a:cs typeface="Times New Roman" pitchFamily="18" charset="0"/>
              </a:rPr>
              <a:t>trong</a:t>
            </a:r>
            <a:r>
              <a:rPr lang="en-US" sz="3200" b="1" dirty="0">
                <a:solidFill>
                  <a:srgbClr val="FF0000"/>
                </a:solidFill>
                <a:latin typeface="Times New Roman" pitchFamily="18" charset="0"/>
                <a:ea typeface="+mj-ea"/>
                <a:cs typeface="Times New Roman" pitchFamily="18" charset="0"/>
              </a:rPr>
              <a:t> </a:t>
            </a:r>
            <a:r>
              <a:rPr lang="en-US" sz="3200" b="1" dirty="0" err="1">
                <a:solidFill>
                  <a:srgbClr val="FF0000"/>
                </a:solidFill>
                <a:latin typeface="Times New Roman" pitchFamily="18" charset="0"/>
                <a:ea typeface="+mj-ea"/>
                <a:cs typeface="Times New Roman" pitchFamily="18" charset="0"/>
              </a:rPr>
              <a:t>những</a:t>
            </a:r>
            <a:r>
              <a:rPr lang="en-US" sz="3200" b="1" dirty="0">
                <a:solidFill>
                  <a:srgbClr val="FF0000"/>
                </a:solidFill>
                <a:latin typeface="Times New Roman" pitchFamily="18" charset="0"/>
                <a:ea typeface="+mj-ea"/>
                <a:cs typeface="Times New Roman" pitchFamily="18" charset="0"/>
              </a:rPr>
              <a:t> </a:t>
            </a:r>
            <a:r>
              <a:rPr lang="en-US" sz="3200" b="1" dirty="0" err="1">
                <a:solidFill>
                  <a:srgbClr val="FF0000"/>
                </a:solidFill>
                <a:latin typeface="Times New Roman" pitchFamily="18" charset="0"/>
                <a:ea typeface="+mj-ea"/>
                <a:cs typeface="Times New Roman" pitchFamily="18" charset="0"/>
              </a:rPr>
              <a:t>hoàn</a:t>
            </a:r>
            <a:r>
              <a:rPr lang="en-US" sz="3200" b="1" dirty="0">
                <a:solidFill>
                  <a:srgbClr val="FF0000"/>
                </a:solidFill>
                <a:latin typeface="Times New Roman" pitchFamily="18" charset="0"/>
                <a:ea typeface="+mj-ea"/>
                <a:cs typeface="Times New Roman" pitchFamily="18" charset="0"/>
              </a:rPr>
              <a:t> </a:t>
            </a:r>
            <a:r>
              <a:rPr lang="en-US" sz="3200" b="1" dirty="0" err="1">
                <a:solidFill>
                  <a:srgbClr val="FF0000"/>
                </a:solidFill>
                <a:latin typeface="Times New Roman" pitchFamily="18" charset="0"/>
                <a:ea typeface="+mj-ea"/>
                <a:cs typeface="Times New Roman" pitchFamily="18" charset="0"/>
              </a:rPr>
              <a:t>cảnh</a:t>
            </a:r>
            <a:r>
              <a:rPr lang="en-US" sz="3200" b="1" dirty="0">
                <a:solidFill>
                  <a:srgbClr val="FF0000"/>
                </a:solidFill>
                <a:latin typeface="Times New Roman" pitchFamily="18" charset="0"/>
                <a:ea typeface="+mj-ea"/>
                <a:cs typeface="Times New Roman" pitchFamily="18" charset="0"/>
              </a:rPr>
              <a:t> </a:t>
            </a:r>
            <a:r>
              <a:rPr lang="en-US" sz="3200" b="1" dirty="0" err="1">
                <a:solidFill>
                  <a:srgbClr val="FF0000"/>
                </a:solidFill>
                <a:latin typeface="Times New Roman" pitchFamily="18" charset="0"/>
                <a:ea typeface="+mj-ea"/>
                <a:cs typeface="Times New Roman" pitchFamily="18" charset="0"/>
              </a:rPr>
              <a:t>mới</a:t>
            </a:r>
            <a:r>
              <a:rPr lang="en-US" sz="3200" b="1" dirty="0">
                <a:solidFill>
                  <a:srgbClr val="FF0000"/>
                </a:solidFill>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thì</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được</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xác</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định</a:t>
            </a:r>
            <a:r>
              <a:rPr lang="en-US" sz="3200" b="1" dirty="0">
                <a:latin typeface="Times New Roman" pitchFamily="18" charset="0"/>
                <a:ea typeface="+mj-ea"/>
                <a:cs typeface="Times New Roman" pitchFamily="18" charset="0"/>
              </a:rPr>
              <a:t> ở </a:t>
            </a:r>
            <a:r>
              <a:rPr lang="en-US" sz="3200" b="1" dirty="0" err="1">
                <a:latin typeface="Times New Roman" pitchFamily="18" charset="0"/>
                <a:ea typeface="+mj-ea"/>
                <a:cs typeface="Times New Roman" pitchFamily="18" charset="0"/>
              </a:rPr>
              <a:t>mức</a:t>
            </a:r>
            <a:r>
              <a:rPr lang="en-US" sz="3200" b="1" dirty="0">
                <a:latin typeface="Times New Roman" pitchFamily="18" charset="0"/>
                <a:ea typeface="+mj-ea"/>
                <a:cs typeface="Times New Roman" pitchFamily="18" charset="0"/>
              </a:rPr>
              <a:t> </a:t>
            </a:r>
            <a:r>
              <a:rPr lang="en-US" sz="3200" b="1" dirty="0" err="1">
                <a:latin typeface="Times New Roman" pitchFamily="18" charset="0"/>
                <a:ea typeface="+mj-ea"/>
                <a:cs typeface="Times New Roman" pitchFamily="18" charset="0"/>
              </a:rPr>
              <a:t>độ</a:t>
            </a:r>
            <a:r>
              <a:rPr lang="en-US" sz="3200" b="1" dirty="0">
                <a:latin typeface="Times New Roman" pitchFamily="18" charset="0"/>
                <a:ea typeface="+mj-ea"/>
                <a:cs typeface="Times New Roman" pitchFamily="18" charset="0"/>
              </a:rPr>
              <a:t> </a:t>
            </a:r>
            <a:r>
              <a:rPr lang="en-US" sz="3200" b="1" i="1" dirty="0" err="1">
                <a:solidFill>
                  <a:srgbClr val="FF0000"/>
                </a:solidFill>
                <a:latin typeface="Times New Roman" pitchFamily="18" charset="0"/>
                <a:ea typeface="+mj-ea"/>
                <a:cs typeface="Times New Roman" pitchFamily="18" charset="0"/>
              </a:rPr>
              <a:t>vận</a:t>
            </a:r>
            <a:r>
              <a:rPr lang="en-US" sz="3200" b="1" i="1" dirty="0">
                <a:solidFill>
                  <a:srgbClr val="FF0000"/>
                </a:solidFill>
                <a:latin typeface="Times New Roman" pitchFamily="18" charset="0"/>
                <a:ea typeface="+mj-ea"/>
                <a:cs typeface="Times New Roman" pitchFamily="18" charset="0"/>
              </a:rPr>
              <a:t> </a:t>
            </a:r>
            <a:r>
              <a:rPr lang="en-US" sz="3200" b="1" i="1" dirty="0" err="1">
                <a:solidFill>
                  <a:srgbClr val="FF0000"/>
                </a:solidFill>
                <a:latin typeface="Times New Roman" pitchFamily="18" charset="0"/>
                <a:ea typeface="+mj-ea"/>
                <a:cs typeface="Times New Roman" pitchFamily="18" charset="0"/>
              </a:rPr>
              <a:t>dụng</a:t>
            </a:r>
            <a:r>
              <a:rPr lang="en-US" sz="3200" b="1" i="1" dirty="0">
                <a:solidFill>
                  <a:srgbClr val="FF0000"/>
                </a:solidFill>
                <a:latin typeface="Times New Roman" pitchFamily="18" charset="0"/>
                <a:ea typeface="+mj-ea"/>
                <a:cs typeface="Times New Roman" pitchFamily="18" charset="0"/>
              </a:rPr>
              <a:t> </a:t>
            </a:r>
            <a:r>
              <a:rPr lang="en-US" sz="3200" b="1" i="1" dirty="0" err="1">
                <a:solidFill>
                  <a:srgbClr val="FF0000"/>
                </a:solidFill>
                <a:latin typeface="Times New Roman" pitchFamily="18" charset="0"/>
                <a:ea typeface="+mj-ea"/>
                <a:cs typeface="Times New Roman" pitchFamily="18" charset="0"/>
              </a:rPr>
              <a:t>nâng</a:t>
            </a:r>
            <a:r>
              <a:rPr lang="en-US" sz="3200" b="1" i="1" dirty="0">
                <a:solidFill>
                  <a:srgbClr val="FF0000"/>
                </a:solidFill>
                <a:latin typeface="Times New Roman" pitchFamily="18" charset="0"/>
                <a:ea typeface="+mj-ea"/>
                <a:cs typeface="Times New Roman" pitchFamily="18" charset="0"/>
              </a:rPr>
              <a:t> </a:t>
            </a:r>
            <a:r>
              <a:rPr lang="en-US" sz="3200" b="1" i="1" dirty="0" err="1">
                <a:solidFill>
                  <a:srgbClr val="FF0000"/>
                </a:solidFill>
                <a:latin typeface="Times New Roman" pitchFamily="18" charset="0"/>
                <a:ea typeface="+mj-ea"/>
                <a:cs typeface="Times New Roman" pitchFamily="18" charset="0"/>
              </a:rPr>
              <a:t>cao</a:t>
            </a:r>
            <a:endParaRPr lang="en-US" sz="3200" b="1" i="1" dirty="0">
              <a:solidFill>
                <a:srgbClr val="FF0000"/>
              </a:solidFill>
              <a:latin typeface="Times New Roman" pitchFamily="18" charset="0"/>
              <a:ea typeface="+mj-ea"/>
              <a:cs typeface="Times New Roman" pitchFamily="18" charset="0"/>
            </a:endParaRPr>
          </a:p>
          <a:p>
            <a:pPr lvl="0" algn="ctr">
              <a:spcBef>
                <a:spcPct val="0"/>
              </a:spcBef>
              <a:defRPr/>
            </a:pPr>
            <a:r>
              <a:rPr lang="en-US" sz="5400" b="1" i="1" dirty="0" err="1">
                <a:solidFill>
                  <a:srgbClr val="FF0000"/>
                </a:solidFill>
                <a:latin typeface="Times New Roman" pitchFamily="18" charset="0"/>
                <a:ea typeface="+mj-ea"/>
                <a:cs typeface="Times New Roman" pitchFamily="18" charset="0"/>
              </a:rPr>
              <a:t>Ví</a:t>
            </a:r>
            <a:r>
              <a:rPr lang="en-US" sz="5400" b="1" i="1" dirty="0">
                <a:solidFill>
                  <a:srgbClr val="FF0000"/>
                </a:solidFill>
                <a:latin typeface="Times New Roman" pitchFamily="18" charset="0"/>
                <a:ea typeface="+mj-ea"/>
                <a:cs typeface="Times New Roman" pitchFamily="18" charset="0"/>
              </a:rPr>
              <a:t> </a:t>
            </a:r>
            <a:r>
              <a:rPr lang="en-US" sz="5400" b="1" i="1" dirty="0" err="1">
                <a:solidFill>
                  <a:srgbClr val="FF0000"/>
                </a:solidFill>
                <a:latin typeface="Times New Roman" pitchFamily="18" charset="0"/>
                <a:ea typeface="+mj-ea"/>
                <a:cs typeface="Times New Roman" pitchFamily="18" charset="0"/>
              </a:rPr>
              <a:t>dụ</a:t>
            </a:r>
            <a:r>
              <a:rPr lang="en-US" sz="5400" b="1" i="1" dirty="0">
                <a:solidFill>
                  <a:srgbClr val="FF0000"/>
                </a:solidFill>
                <a:latin typeface="Times New Roman" pitchFamily="18" charset="0"/>
                <a:ea typeface="+mj-ea"/>
                <a:cs typeface="Times New Roman" pitchFamily="18" charset="0"/>
              </a:rPr>
              <a:t> </a:t>
            </a:r>
          </a:p>
          <a:p>
            <a:pPr lvl="0" algn="just">
              <a:spcBef>
                <a:spcPct val="0"/>
              </a:spcBef>
              <a:defRPr/>
            </a:pPr>
            <a:r>
              <a:rPr lang="en-US" sz="3200" b="1" i="1" smtClean="0">
                <a:solidFill>
                  <a:srgbClr val="3706EA"/>
                </a:solidFill>
                <a:latin typeface="Times New Roman" pitchFamily="18" charset="0"/>
                <a:ea typeface="+mj-ea"/>
                <a:cs typeface="Times New Roman" pitchFamily="18" charset="0"/>
              </a:rPr>
              <a:t>Khối 1</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Tình</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huống</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nhân</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vật</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trong</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bài</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đọc</a:t>
            </a:r>
            <a:r>
              <a:rPr lang="en-US" sz="3200" b="1" i="1" dirty="0">
                <a:solidFill>
                  <a:srgbClr val="3706EA"/>
                </a:solidFill>
                <a:latin typeface="Times New Roman" pitchFamily="18" charset="0"/>
                <a:ea typeface="+mj-ea"/>
                <a:cs typeface="Times New Roman" pitchFamily="18" charset="0"/>
              </a:rPr>
              <a:t> ở </a:t>
            </a:r>
            <a:r>
              <a:rPr lang="en-US" sz="3200" b="1" i="1" u="sng" dirty="0" err="1">
                <a:solidFill>
                  <a:srgbClr val="3706EA"/>
                </a:solidFill>
                <a:latin typeface="Times New Roman" pitchFamily="18" charset="0"/>
                <a:ea typeface="+mj-ea"/>
                <a:cs typeface="Times New Roman" pitchFamily="18" charset="0"/>
              </a:rPr>
              <a:t>hoàn</a:t>
            </a:r>
            <a:r>
              <a:rPr lang="en-US" sz="3200" b="1" i="1" u="sng" dirty="0">
                <a:solidFill>
                  <a:srgbClr val="3706EA"/>
                </a:solidFill>
                <a:latin typeface="Times New Roman" pitchFamily="18" charset="0"/>
                <a:ea typeface="+mj-ea"/>
                <a:cs typeface="Times New Roman" pitchFamily="18" charset="0"/>
              </a:rPr>
              <a:t> </a:t>
            </a:r>
            <a:r>
              <a:rPr lang="en-US" sz="3200" b="1" i="1" u="sng" dirty="0" err="1">
                <a:solidFill>
                  <a:srgbClr val="3706EA"/>
                </a:solidFill>
                <a:latin typeface="Times New Roman" pitchFamily="18" charset="0"/>
                <a:ea typeface="+mj-ea"/>
                <a:cs typeface="Times New Roman" pitchFamily="18" charset="0"/>
              </a:rPr>
              <a:t>cảnh</a:t>
            </a:r>
            <a:r>
              <a:rPr lang="en-US" sz="3200" b="1" i="1" u="sng" dirty="0">
                <a:solidFill>
                  <a:srgbClr val="3706EA"/>
                </a:solidFill>
                <a:latin typeface="Times New Roman" pitchFamily="18" charset="0"/>
                <a:ea typeface="+mj-ea"/>
                <a:cs typeface="Times New Roman" pitchFamily="18" charset="0"/>
              </a:rPr>
              <a:t> </a:t>
            </a:r>
            <a:r>
              <a:rPr lang="en-US" sz="3200" b="1" i="1" u="sng" dirty="0" err="1">
                <a:solidFill>
                  <a:srgbClr val="3706EA"/>
                </a:solidFill>
                <a:latin typeface="Times New Roman" pitchFamily="18" charset="0"/>
                <a:ea typeface="+mj-ea"/>
                <a:cs typeface="Times New Roman" pitchFamily="18" charset="0"/>
              </a:rPr>
              <a:t>mới</a:t>
            </a:r>
            <a:r>
              <a:rPr lang="en-US" sz="3200" b="1" i="1" dirty="0">
                <a:solidFill>
                  <a:srgbClr val="3706EA"/>
                </a:solidFill>
                <a:latin typeface="Times New Roman" pitchFamily="18" charset="0"/>
                <a:ea typeface="+mj-ea"/>
                <a:cs typeface="Times New Roman" pitchFamily="18" charset="0"/>
              </a:rPr>
              <a:t>, </a:t>
            </a:r>
            <a:r>
              <a:rPr lang="en-US" sz="3200" b="1" i="1" u="sng" dirty="0" err="1">
                <a:solidFill>
                  <a:srgbClr val="3706EA"/>
                </a:solidFill>
                <a:latin typeface="Times New Roman" pitchFamily="18" charset="0"/>
                <a:ea typeface="+mj-ea"/>
                <a:cs typeface="Times New Roman" pitchFamily="18" charset="0"/>
              </a:rPr>
              <a:t>khác</a:t>
            </a:r>
            <a:r>
              <a:rPr lang="en-US" sz="3200" b="1" i="1" u="sng" dirty="0">
                <a:solidFill>
                  <a:srgbClr val="3706EA"/>
                </a:solidFill>
                <a:latin typeface="Times New Roman" pitchFamily="18" charset="0"/>
                <a:ea typeface="+mj-ea"/>
                <a:cs typeface="Times New Roman" pitchFamily="18" charset="0"/>
              </a:rPr>
              <a:t> </a:t>
            </a:r>
            <a:r>
              <a:rPr lang="en-US" sz="3200" b="1" i="1" u="sng" dirty="0" err="1">
                <a:solidFill>
                  <a:srgbClr val="3706EA"/>
                </a:solidFill>
                <a:latin typeface="Times New Roman" pitchFamily="18" charset="0"/>
                <a:ea typeface="+mj-ea"/>
                <a:cs typeface="Times New Roman" pitchFamily="18" charset="0"/>
              </a:rPr>
              <a:t>nội</a:t>
            </a:r>
            <a:r>
              <a:rPr lang="en-US" sz="3200" b="1" i="1" u="sng" dirty="0">
                <a:solidFill>
                  <a:srgbClr val="3706EA"/>
                </a:solidFill>
                <a:latin typeface="Times New Roman" pitchFamily="18" charset="0"/>
                <a:ea typeface="+mj-ea"/>
                <a:cs typeface="Times New Roman" pitchFamily="18" charset="0"/>
              </a:rPr>
              <a:t> dung </a:t>
            </a:r>
            <a:r>
              <a:rPr lang="en-US" sz="3200" b="1" i="1" u="sng" dirty="0" err="1">
                <a:solidFill>
                  <a:srgbClr val="3706EA"/>
                </a:solidFill>
                <a:latin typeface="Times New Roman" pitchFamily="18" charset="0"/>
                <a:ea typeface="+mj-ea"/>
                <a:cs typeface="Times New Roman" pitchFamily="18" charset="0"/>
              </a:rPr>
              <a:t>bài</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viết</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điều</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em</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giúp</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nhân</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vật</a:t>
            </a:r>
            <a:r>
              <a:rPr lang="en-US" sz="3200" b="1" i="1" dirty="0">
                <a:solidFill>
                  <a:srgbClr val="3706EA"/>
                </a:solidFill>
                <a:latin typeface="Times New Roman" pitchFamily="18" charset="0"/>
                <a:ea typeface="+mj-ea"/>
                <a:cs typeface="Times New Roman" pitchFamily="18" charset="0"/>
              </a:rPr>
              <a:t>.</a:t>
            </a:r>
            <a:endParaRPr kumimoji="0" lang="vi-VN" b="1" u="none" strike="noStrike" kern="1200" cap="none" spc="0" normalizeH="0" baseline="0" noProof="0" dirty="0">
              <a:ln>
                <a:noFill/>
              </a:ln>
              <a:solidFill>
                <a:srgbClr val="3706EA"/>
              </a:solidFill>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339847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2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8600" y="304800"/>
            <a:ext cx="7920880" cy="6480720"/>
          </a:xfrm>
          <a:prstGeom prst="rect">
            <a:avLst/>
          </a:prstGeom>
        </p:spPr>
        <p:txBody>
          <a:bodyPr vert="horz" lIns="91440" tIns="45720" rIns="91440" bIns="45720" rtlCol="0" anchor="ctr">
            <a:noAutofit/>
          </a:bodyPr>
          <a:lstStyle/>
          <a:p>
            <a:pPr marL="457200" lvl="0" indent="-457200" algn="just">
              <a:spcBef>
                <a:spcPct val="0"/>
              </a:spcBef>
              <a:buFontTx/>
              <a:buChar char="-"/>
              <a:defRPr/>
            </a:pPr>
            <a:r>
              <a:rPr lang="en-US" sz="3200" b="1" i="1" dirty="0" err="1">
                <a:solidFill>
                  <a:srgbClr val="3706EA"/>
                </a:solidFill>
                <a:latin typeface="Times New Roman" pitchFamily="18" charset="0"/>
                <a:ea typeface="+mj-ea"/>
                <a:cs typeface="Times New Roman" pitchFamily="18" charset="0"/>
              </a:rPr>
              <a:t>Tình</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huống</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nhân</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vật</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trong</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bài</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đọc</a:t>
            </a:r>
            <a:r>
              <a:rPr lang="en-US" sz="3200" b="1" i="1" dirty="0">
                <a:solidFill>
                  <a:srgbClr val="3706EA"/>
                </a:solidFill>
                <a:latin typeface="Times New Roman" pitchFamily="18" charset="0"/>
                <a:ea typeface="+mj-ea"/>
                <a:cs typeface="Times New Roman" pitchFamily="18" charset="0"/>
              </a:rPr>
              <a:t> ở </a:t>
            </a:r>
            <a:r>
              <a:rPr lang="en-US" sz="3200" b="1" i="1" u="sng" dirty="0" err="1">
                <a:solidFill>
                  <a:srgbClr val="3706EA"/>
                </a:solidFill>
                <a:latin typeface="Times New Roman" pitchFamily="18" charset="0"/>
                <a:ea typeface="+mj-ea"/>
                <a:cs typeface="Times New Roman" pitchFamily="18" charset="0"/>
              </a:rPr>
              <a:t>hoàn</a:t>
            </a:r>
            <a:r>
              <a:rPr lang="en-US" sz="3200" b="1" i="1" u="sng" dirty="0">
                <a:solidFill>
                  <a:srgbClr val="3706EA"/>
                </a:solidFill>
                <a:latin typeface="Times New Roman" pitchFamily="18" charset="0"/>
                <a:ea typeface="+mj-ea"/>
                <a:cs typeface="Times New Roman" pitchFamily="18" charset="0"/>
              </a:rPr>
              <a:t> </a:t>
            </a:r>
            <a:r>
              <a:rPr lang="en-US" sz="3200" b="1" i="1" u="sng" dirty="0" err="1">
                <a:solidFill>
                  <a:srgbClr val="3706EA"/>
                </a:solidFill>
                <a:latin typeface="Times New Roman" pitchFamily="18" charset="0"/>
                <a:ea typeface="+mj-ea"/>
                <a:cs typeface="Times New Roman" pitchFamily="18" charset="0"/>
              </a:rPr>
              <a:t>cảnh</a:t>
            </a:r>
            <a:r>
              <a:rPr lang="en-US" sz="3200" b="1" i="1" u="sng" dirty="0">
                <a:solidFill>
                  <a:srgbClr val="3706EA"/>
                </a:solidFill>
                <a:latin typeface="Times New Roman" pitchFamily="18" charset="0"/>
                <a:ea typeface="+mj-ea"/>
                <a:cs typeface="Times New Roman" pitchFamily="18" charset="0"/>
              </a:rPr>
              <a:t> </a:t>
            </a:r>
            <a:r>
              <a:rPr lang="en-US" sz="3200" b="1" i="1" u="sng" dirty="0" err="1">
                <a:solidFill>
                  <a:srgbClr val="3706EA"/>
                </a:solidFill>
                <a:latin typeface="Times New Roman" pitchFamily="18" charset="0"/>
                <a:ea typeface="+mj-ea"/>
                <a:cs typeface="Times New Roman" pitchFamily="18" charset="0"/>
              </a:rPr>
              <a:t>mới</a:t>
            </a:r>
            <a:r>
              <a:rPr lang="en-US" sz="3200" b="1" i="1" dirty="0">
                <a:solidFill>
                  <a:srgbClr val="3706EA"/>
                </a:solidFill>
                <a:latin typeface="Times New Roman" pitchFamily="18" charset="0"/>
                <a:ea typeface="+mj-ea"/>
                <a:cs typeface="Times New Roman" pitchFamily="18" charset="0"/>
              </a:rPr>
              <a:t>, </a:t>
            </a:r>
            <a:r>
              <a:rPr lang="en-US" sz="3200" b="1" i="1" u="sng" dirty="0" err="1">
                <a:solidFill>
                  <a:srgbClr val="3706EA"/>
                </a:solidFill>
                <a:latin typeface="Times New Roman" pitchFamily="18" charset="0"/>
                <a:ea typeface="+mj-ea"/>
                <a:cs typeface="Times New Roman" pitchFamily="18" charset="0"/>
              </a:rPr>
              <a:t>khác</a:t>
            </a:r>
            <a:r>
              <a:rPr lang="en-US" sz="3200" b="1" i="1" u="sng" dirty="0">
                <a:solidFill>
                  <a:srgbClr val="3706EA"/>
                </a:solidFill>
                <a:latin typeface="Times New Roman" pitchFamily="18" charset="0"/>
                <a:ea typeface="+mj-ea"/>
                <a:cs typeface="Times New Roman" pitchFamily="18" charset="0"/>
              </a:rPr>
              <a:t> </a:t>
            </a:r>
            <a:r>
              <a:rPr lang="en-US" sz="3200" b="1" i="1" u="sng" dirty="0" err="1">
                <a:solidFill>
                  <a:srgbClr val="3706EA"/>
                </a:solidFill>
                <a:latin typeface="Times New Roman" pitchFamily="18" charset="0"/>
                <a:ea typeface="+mj-ea"/>
                <a:cs typeface="Times New Roman" pitchFamily="18" charset="0"/>
              </a:rPr>
              <a:t>nội</a:t>
            </a:r>
            <a:r>
              <a:rPr lang="en-US" sz="3200" b="1" i="1" u="sng" dirty="0">
                <a:solidFill>
                  <a:srgbClr val="3706EA"/>
                </a:solidFill>
                <a:latin typeface="Times New Roman" pitchFamily="18" charset="0"/>
                <a:ea typeface="+mj-ea"/>
                <a:cs typeface="Times New Roman" pitchFamily="18" charset="0"/>
              </a:rPr>
              <a:t> dung </a:t>
            </a:r>
            <a:r>
              <a:rPr lang="en-US" sz="3200" b="1" i="1" u="sng" dirty="0" err="1">
                <a:solidFill>
                  <a:srgbClr val="3706EA"/>
                </a:solidFill>
                <a:latin typeface="Times New Roman" pitchFamily="18" charset="0"/>
                <a:ea typeface="+mj-ea"/>
                <a:cs typeface="Times New Roman" pitchFamily="18" charset="0"/>
              </a:rPr>
              <a:t>bài</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viết</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điều</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em</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giúp</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nhân</a:t>
            </a:r>
            <a:r>
              <a:rPr lang="en-US" sz="3200" b="1" i="1" dirty="0">
                <a:solidFill>
                  <a:srgbClr val="3706EA"/>
                </a:solidFill>
                <a:latin typeface="Times New Roman" pitchFamily="18" charset="0"/>
                <a:ea typeface="+mj-ea"/>
                <a:cs typeface="Times New Roman" pitchFamily="18" charset="0"/>
              </a:rPr>
              <a:t> </a:t>
            </a:r>
            <a:r>
              <a:rPr lang="en-US" sz="3200" b="1" i="1" dirty="0" err="1">
                <a:solidFill>
                  <a:srgbClr val="3706EA"/>
                </a:solidFill>
                <a:latin typeface="Times New Roman" pitchFamily="18" charset="0"/>
                <a:ea typeface="+mj-ea"/>
                <a:cs typeface="Times New Roman" pitchFamily="18" charset="0"/>
              </a:rPr>
              <a:t>vật</a:t>
            </a:r>
            <a:r>
              <a:rPr lang="en-US" sz="3200" b="1" i="1" dirty="0">
                <a:solidFill>
                  <a:srgbClr val="3706EA"/>
                </a:solidFill>
                <a:latin typeface="Times New Roman" pitchFamily="18" charset="0"/>
                <a:ea typeface="+mj-ea"/>
                <a:cs typeface="Times New Roman" pitchFamily="18" charset="0"/>
              </a:rPr>
              <a:t>.</a:t>
            </a:r>
          </a:p>
          <a:p>
            <a:pPr marL="285750" lvl="0" indent="-285750" algn="just">
              <a:spcBef>
                <a:spcPct val="0"/>
              </a:spcBef>
              <a:buFontTx/>
              <a:buChar char="-"/>
              <a:defRPr/>
            </a:pPr>
            <a:r>
              <a:rPr kumimoji="0" lang="en-US" sz="3200" b="1" i="1" u="none" strike="noStrike" kern="1200" cap="none" spc="0" normalizeH="0" baseline="0" noProof="0" dirty="0">
                <a:ln>
                  <a:noFill/>
                </a:ln>
                <a:solidFill>
                  <a:srgbClr val="3706EA"/>
                </a:solidFill>
                <a:effectLst/>
                <a:uLnTx/>
                <a:uFillTx/>
                <a:latin typeface="Times New Roman" pitchFamily="18" charset="0"/>
                <a:ea typeface="+mj-ea"/>
                <a:cs typeface="Times New Roman" pitchFamily="18" charset="0"/>
              </a:rPr>
              <a:t>T</a:t>
            </a:r>
            <a:r>
              <a:rPr lang="vi-VN" sz="3200" b="1" i="1" dirty="0">
                <a:solidFill>
                  <a:srgbClr val="3706EA"/>
                </a:solidFill>
                <a:latin typeface="Times New Roman" pitchFamily="18" charset="0"/>
                <a:ea typeface="+mj-ea"/>
                <a:cs typeface="Times New Roman" pitchFamily="18" charset="0"/>
              </a:rPr>
              <a:t>ưởng tượng em là nhân vật trong chuyện, nêu việc làm </a:t>
            </a:r>
            <a:r>
              <a:rPr lang="vi-VN" sz="3200" b="1" i="1" u="sng" dirty="0">
                <a:solidFill>
                  <a:srgbClr val="3706EA"/>
                </a:solidFill>
                <a:latin typeface="Times New Roman" pitchFamily="18" charset="0"/>
                <a:ea typeface="+mj-ea"/>
                <a:cs typeface="Times New Roman" pitchFamily="18" charset="0"/>
              </a:rPr>
              <a:t>tiếp theo </a:t>
            </a:r>
            <a:r>
              <a:rPr lang="vi-VN" sz="3200" b="1" i="1" dirty="0">
                <a:solidFill>
                  <a:srgbClr val="3706EA"/>
                </a:solidFill>
                <a:latin typeface="Times New Roman" pitchFamily="18" charset="0"/>
                <a:ea typeface="+mj-ea"/>
                <a:cs typeface="Times New Roman" pitchFamily="18" charset="0"/>
              </a:rPr>
              <a:t>của mình.</a:t>
            </a:r>
          </a:p>
          <a:p>
            <a:pPr marL="285750" lvl="0" indent="-285750" algn="just">
              <a:spcBef>
                <a:spcPct val="0"/>
              </a:spcBef>
              <a:buFontTx/>
              <a:buChar char="-"/>
              <a:defRPr/>
            </a:pPr>
            <a:r>
              <a:rPr lang="vi-VN" sz="3200" b="1" i="1" dirty="0">
                <a:solidFill>
                  <a:srgbClr val="3706EA"/>
                </a:solidFill>
                <a:latin typeface="Times New Roman" pitchFamily="18" charset="0"/>
                <a:ea typeface="+mj-ea"/>
                <a:cs typeface="Times New Roman" pitchFamily="18" charset="0"/>
              </a:rPr>
              <a:t>Tình huống cùng chủ đề của bài học, trong hoàn cảnh khác, </a:t>
            </a:r>
            <a:r>
              <a:rPr lang="vi-VN" sz="3200" b="1" i="1" u="sng" dirty="0">
                <a:solidFill>
                  <a:srgbClr val="3706EA"/>
                </a:solidFill>
                <a:latin typeface="Times New Roman" pitchFamily="18" charset="0"/>
                <a:ea typeface="+mj-ea"/>
                <a:cs typeface="Times New Roman" pitchFamily="18" charset="0"/>
              </a:rPr>
              <a:t>dự đoán</a:t>
            </a:r>
            <a:r>
              <a:rPr lang="vi-VN" sz="3200" b="1" i="1" dirty="0">
                <a:solidFill>
                  <a:srgbClr val="3706EA"/>
                </a:solidFill>
                <a:latin typeface="Times New Roman" pitchFamily="18" charset="0"/>
                <a:ea typeface="+mj-ea"/>
                <a:cs typeface="Times New Roman" pitchFamily="18" charset="0"/>
              </a:rPr>
              <a:t> điều gì xảy ra, nêu </a:t>
            </a:r>
            <a:r>
              <a:rPr lang="vi-VN" sz="3200" b="1" i="1" u="sng" dirty="0">
                <a:solidFill>
                  <a:srgbClr val="3706EA"/>
                </a:solidFill>
                <a:latin typeface="Times New Roman" pitchFamily="18" charset="0"/>
                <a:ea typeface="+mj-ea"/>
                <a:cs typeface="Times New Roman" pitchFamily="18" charset="0"/>
              </a:rPr>
              <a:t>cách giải quyết </a:t>
            </a:r>
            <a:r>
              <a:rPr lang="vi-VN" sz="3200" b="1" i="1" dirty="0">
                <a:solidFill>
                  <a:srgbClr val="3706EA"/>
                </a:solidFill>
                <a:latin typeface="Times New Roman" pitchFamily="18" charset="0"/>
                <a:ea typeface="+mj-ea"/>
                <a:cs typeface="Times New Roman" pitchFamily="18" charset="0"/>
              </a:rPr>
              <a:t>vấn đề đó.</a:t>
            </a:r>
          </a:p>
          <a:p>
            <a:pPr marL="457200" lvl="0" indent="-457200" algn="just">
              <a:spcBef>
                <a:spcPct val="0"/>
              </a:spcBef>
              <a:buFontTx/>
              <a:buChar char="-"/>
              <a:defRPr/>
            </a:pPr>
            <a:r>
              <a:rPr lang="vi-VN" sz="3200" b="1" i="1" dirty="0">
                <a:solidFill>
                  <a:srgbClr val="3706EA"/>
                </a:solidFill>
                <a:latin typeface="Times New Roman" pitchFamily="18" charset="0"/>
                <a:ea typeface="+mj-ea"/>
                <a:cs typeface="Times New Roman" pitchFamily="18" charset="0"/>
              </a:rPr>
              <a:t>Giả sử câu chuyện diễn ra </a:t>
            </a:r>
            <a:r>
              <a:rPr lang="vi-VN" sz="3200" b="1" i="1" u="sng" dirty="0">
                <a:solidFill>
                  <a:srgbClr val="3706EA"/>
                </a:solidFill>
                <a:latin typeface="Times New Roman" pitchFamily="18" charset="0"/>
                <a:ea typeface="+mj-ea"/>
                <a:cs typeface="Times New Roman" pitchFamily="18" charset="0"/>
              </a:rPr>
              <a:t>theo chiều hướng khác</a:t>
            </a:r>
            <a:r>
              <a:rPr lang="vi-VN" sz="3200" b="1" i="1" dirty="0">
                <a:solidFill>
                  <a:srgbClr val="3706EA"/>
                </a:solidFill>
                <a:latin typeface="Times New Roman" pitchFamily="18" charset="0"/>
                <a:ea typeface="+mj-ea"/>
                <a:cs typeface="Times New Roman" pitchFamily="18" charset="0"/>
              </a:rPr>
              <a:t>, điều gì sẽ xảy ra ....</a:t>
            </a:r>
          </a:p>
          <a:p>
            <a:pPr marL="285750" lvl="0" indent="-285750" algn="just">
              <a:spcBef>
                <a:spcPct val="0"/>
              </a:spcBef>
              <a:buFontTx/>
              <a:buChar char="-"/>
              <a:defRPr/>
            </a:pPr>
            <a:endParaRPr lang="vi-VN" sz="3200" b="1" i="1" dirty="0">
              <a:solidFill>
                <a:srgbClr val="3706EA"/>
              </a:solidFill>
              <a:latin typeface="Times New Roman" pitchFamily="18" charset="0"/>
              <a:ea typeface="+mj-ea"/>
              <a:cs typeface="Times New Roman" pitchFamily="18" charset="0"/>
            </a:endParaRPr>
          </a:p>
          <a:p>
            <a:pPr marL="285750" lvl="0" indent="-285750" algn="just">
              <a:spcBef>
                <a:spcPct val="0"/>
              </a:spcBef>
              <a:buFontTx/>
              <a:buChar char="-"/>
              <a:defRPr/>
            </a:pPr>
            <a:endParaRPr lang="vi-VN" sz="3200" b="1" i="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982533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randombar(horizont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838200"/>
            <a:ext cx="7884367" cy="5472608"/>
          </a:xfrm>
          <a:prstGeom prst="rect">
            <a:avLst/>
          </a:prstGeom>
        </p:spPr>
        <p:txBody>
          <a:bodyPr vert="horz" lIns="91440" tIns="45720" rIns="91440" bIns="45720" rtlCol="0" anchor="ctr">
            <a:noAutofit/>
          </a:bodyPr>
          <a:lstStyle/>
          <a:p>
            <a:pPr marL="457200" lvl="0" indent="-457200" algn="just">
              <a:spcBef>
                <a:spcPct val="0"/>
              </a:spcBef>
              <a:buFontTx/>
              <a:buChar char="-"/>
              <a:defRPr/>
            </a:pPr>
            <a:r>
              <a:rPr lang="en-US" sz="3200" b="1" dirty="0" err="1" smtClean="0">
                <a:solidFill>
                  <a:srgbClr val="3706EA"/>
                </a:solidFill>
                <a:latin typeface="Times New Roman" pitchFamily="18" charset="0"/>
                <a:ea typeface="+mj-ea"/>
                <a:cs typeface="Times New Roman" pitchFamily="18" charset="0"/>
              </a:rPr>
              <a:t>Thực</a:t>
            </a:r>
            <a:r>
              <a:rPr lang="en-US" sz="3200" b="1" dirty="0" smtClean="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hiện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đúng</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quy</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trình</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soạn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đê</a:t>
            </a:r>
            <a:r>
              <a:rPr lang="en-US" sz="3200" b="1" dirty="0">
                <a:solidFill>
                  <a:srgbClr val="3706EA"/>
                </a:solidFill>
                <a:latin typeface="Times New Roman" pitchFamily="18" charset="0"/>
                <a:ea typeface="+mj-ea"/>
                <a:cs typeface="Times New Roman" pitchFamily="18" charset="0"/>
              </a:rPr>
              <a:t>̀ KT, có </a:t>
            </a:r>
            <a:r>
              <a:rPr lang="en-US" sz="3200" b="1" dirty="0" err="1">
                <a:solidFill>
                  <a:srgbClr val="3706EA"/>
                </a:solidFill>
                <a:latin typeface="Times New Roman" pitchFamily="18" charset="0"/>
                <a:ea typeface="+mj-ea"/>
                <a:cs typeface="Times New Roman" pitchFamily="18" charset="0"/>
              </a:rPr>
              <a:t>biên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bản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thê</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hiện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họp</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khối</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nhận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xét</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va</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phản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biện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đê</a:t>
            </a:r>
            <a:r>
              <a:rPr lang="en-US" sz="3200" b="1" dirty="0">
                <a:solidFill>
                  <a:srgbClr val="3706EA"/>
                </a:solidFill>
                <a:latin typeface="Times New Roman" pitchFamily="18" charset="0"/>
                <a:ea typeface="+mj-ea"/>
                <a:cs typeface="Times New Roman" pitchFamily="18" charset="0"/>
              </a:rPr>
              <a:t>̀, có </a:t>
            </a:r>
            <a:r>
              <a:rPr lang="en-US" sz="3200" b="1" dirty="0" err="1">
                <a:solidFill>
                  <a:srgbClr val="3706EA"/>
                </a:solidFill>
                <a:latin typeface="Times New Roman" pitchFamily="18" charset="0"/>
                <a:ea typeface="+mj-ea"/>
                <a:cs typeface="Times New Roman" pitchFamily="18" charset="0"/>
              </a:rPr>
              <a:t>ghi</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yêu</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cầu</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bảo</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mật</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đê</a:t>
            </a:r>
            <a:r>
              <a:rPr lang="en-US" sz="3200" b="1" dirty="0">
                <a:solidFill>
                  <a:srgbClr val="3706EA"/>
                </a:solidFill>
                <a:latin typeface="Times New Roman" pitchFamily="18" charset="0"/>
                <a:ea typeface="+mj-ea"/>
                <a:cs typeface="Times New Roman" pitchFamily="18" charset="0"/>
              </a:rPr>
              <a:t>̀), HT </a:t>
            </a:r>
            <a:r>
              <a:rPr lang="en-US" sz="3200" b="1" dirty="0" err="1">
                <a:solidFill>
                  <a:srgbClr val="3706EA"/>
                </a:solidFill>
                <a:latin typeface="Times New Roman" pitchFamily="18" charset="0"/>
                <a:ea typeface="+mj-ea"/>
                <a:cs typeface="Times New Roman" pitchFamily="18" charset="0"/>
              </a:rPr>
              <a:t>ki</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duyệt</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đê</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hợp</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đồng</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hoặc</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quyết</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định</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phân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công</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liên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quan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đến</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bảo</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mật</a:t>
            </a:r>
            <a:r>
              <a:rPr lang="en-US" sz="3200" b="1" dirty="0">
                <a:solidFill>
                  <a:srgbClr val="3706EA"/>
                </a:solidFill>
                <a:latin typeface="Times New Roman" pitchFamily="18" charset="0"/>
                <a:ea typeface="+mj-ea"/>
                <a:cs typeface="Times New Roman" pitchFamily="18" charset="0"/>
              </a:rPr>
              <a:t> </a:t>
            </a:r>
            <a:r>
              <a:rPr lang="en-US" sz="3200" b="1" dirty="0" err="1">
                <a:solidFill>
                  <a:srgbClr val="3706EA"/>
                </a:solidFill>
                <a:latin typeface="Times New Roman" pitchFamily="18" charset="0"/>
                <a:ea typeface="+mj-ea"/>
                <a:cs typeface="Times New Roman" pitchFamily="18" charset="0"/>
              </a:rPr>
              <a:t>đê</a:t>
            </a:r>
            <a:r>
              <a:rPr lang="en-US" sz="3200" b="1" dirty="0">
                <a:solidFill>
                  <a:srgbClr val="3706EA"/>
                </a:solidFill>
                <a:latin typeface="Times New Roman" pitchFamily="18" charset="0"/>
                <a:ea typeface="+mj-ea"/>
                <a:cs typeface="Times New Roman" pitchFamily="18" charset="0"/>
              </a:rPr>
              <a:t>̀. </a:t>
            </a:r>
            <a:endParaRPr lang="en-US" sz="3200" b="1" dirty="0" smtClean="0">
              <a:solidFill>
                <a:srgbClr val="3706EA"/>
              </a:solidFill>
              <a:latin typeface="Times New Roman" pitchFamily="18" charset="0"/>
              <a:ea typeface="+mj-ea"/>
              <a:cs typeface="Times New Roman" pitchFamily="18" charset="0"/>
            </a:endParaRPr>
          </a:p>
          <a:p>
            <a:pPr marL="457200" lvl="0" indent="-457200" algn="just">
              <a:spcBef>
                <a:spcPct val="0"/>
              </a:spcBef>
              <a:buFontTx/>
              <a:buChar char="-"/>
              <a:defRPr/>
            </a:pPr>
            <a:r>
              <a:rPr lang="en-US" sz="3200" b="1" dirty="0" err="1" smtClean="0">
                <a:solidFill>
                  <a:srgbClr val="3706EA"/>
                </a:solidFill>
                <a:latin typeface="Times New Roman" pitchFamily="18" charset="0"/>
                <a:ea typeface="+mj-ea"/>
                <a:cs typeface="Times New Roman" pitchFamily="18" charset="0"/>
              </a:rPr>
              <a:t>Đề</a:t>
            </a:r>
            <a:r>
              <a:rPr lang="en-US" sz="3200" b="1" dirty="0" smtClean="0">
                <a:solidFill>
                  <a:srgbClr val="3706EA"/>
                </a:solidFill>
                <a:latin typeface="Times New Roman" pitchFamily="18" charset="0"/>
                <a:ea typeface="+mj-ea"/>
                <a:cs typeface="Times New Roman" pitchFamily="18" charset="0"/>
              </a:rPr>
              <a:t> TLV </a:t>
            </a:r>
            <a:r>
              <a:rPr lang="en-US" sz="3200" b="1" dirty="0" err="1" smtClean="0">
                <a:solidFill>
                  <a:srgbClr val="3706EA"/>
                </a:solidFill>
                <a:latin typeface="Times New Roman" pitchFamily="18" charset="0"/>
                <a:ea typeface="+mj-ea"/>
                <a:cs typeface="Times New Roman" pitchFamily="18" charset="0"/>
              </a:rPr>
              <a:t>và</a:t>
            </a:r>
            <a:r>
              <a:rPr lang="en-US" sz="3200" b="1" dirty="0" smtClean="0">
                <a:solidFill>
                  <a:srgbClr val="3706EA"/>
                </a:solidFill>
                <a:latin typeface="Times New Roman" pitchFamily="18" charset="0"/>
                <a:ea typeface="+mj-ea"/>
                <a:cs typeface="Times New Roman" pitchFamily="18" charset="0"/>
              </a:rPr>
              <a:t> </a:t>
            </a:r>
            <a:r>
              <a:rPr lang="en-US" sz="3200" b="1" dirty="0" err="1" smtClean="0">
                <a:solidFill>
                  <a:srgbClr val="3706EA"/>
                </a:solidFill>
                <a:latin typeface="Times New Roman" pitchFamily="18" charset="0"/>
                <a:ea typeface="+mj-ea"/>
                <a:cs typeface="Times New Roman" pitchFamily="18" charset="0"/>
              </a:rPr>
              <a:t>đáp</a:t>
            </a:r>
            <a:r>
              <a:rPr lang="en-US" sz="3200" b="1" dirty="0" smtClean="0">
                <a:solidFill>
                  <a:srgbClr val="3706EA"/>
                </a:solidFill>
                <a:latin typeface="Times New Roman" pitchFamily="18" charset="0"/>
                <a:ea typeface="+mj-ea"/>
                <a:cs typeface="Times New Roman" pitchFamily="18" charset="0"/>
              </a:rPr>
              <a:t> </a:t>
            </a:r>
            <a:r>
              <a:rPr lang="en-US" sz="3200" b="1" dirty="0" err="1" smtClean="0">
                <a:solidFill>
                  <a:srgbClr val="3706EA"/>
                </a:solidFill>
                <a:latin typeface="Times New Roman" pitchFamily="18" charset="0"/>
                <a:ea typeface="+mj-ea"/>
                <a:cs typeface="Times New Roman" pitchFamily="18" charset="0"/>
              </a:rPr>
              <a:t>án</a:t>
            </a:r>
            <a:r>
              <a:rPr lang="en-US" sz="3200" b="1" dirty="0" smtClean="0">
                <a:solidFill>
                  <a:srgbClr val="3706EA"/>
                </a:solidFill>
                <a:latin typeface="Times New Roman" pitchFamily="18" charset="0"/>
                <a:ea typeface="+mj-ea"/>
                <a:cs typeface="Times New Roman" pitchFamily="18" charset="0"/>
              </a:rPr>
              <a:t> </a:t>
            </a:r>
            <a:r>
              <a:rPr lang="en-US" sz="3200" b="1" dirty="0" err="1" smtClean="0">
                <a:solidFill>
                  <a:srgbClr val="3706EA"/>
                </a:solidFill>
                <a:latin typeface="Times New Roman" pitchFamily="18" charset="0"/>
                <a:ea typeface="+mj-ea"/>
                <a:cs typeface="Times New Roman" pitchFamily="18" charset="0"/>
              </a:rPr>
              <a:t>khối</a:t>
            </a:r>
            <a:r>
              <a:rPr lang="en-US" sz="3200" b="1" dirty="0" smtClean="0">
                <a:solidFill>
                  <a:srgbClr val="3706EA"/>
                </a:solidFill>
                <a:latin typeface="Times New Roman" pitchFamily="18" charset="0"/>
                <a:ea typeface="+mj-ea"/>
                <a:cs typeface="Times New Roman" pitchFamily="18" charset="0"/>
              </a:rPr>
              <a:t> 2,3,4,5 </a:t>
            </a:r>
            <a:r>
              <a:rPr lang="en-US" sz="3200" b="1" dirty="0" err="1" smtClean="0">
                <a:solidFill>
                  <a:srgbClr val="3706EA"/>
                </a:solidFill>
                <a:latin typeface="Times New Roman" pitchFamily="18" charset="0"/>
                <a:ea typeface="+mj-ea"/>
                <a:cs typeface="Times New Roman" pitchFamily="18" charset="0"/>
              </a:rPr>
              <a:t>phải</a:t>
            </a:r>
            <a:r>
              <a:rPr lang="en-US" sz="3200" b="1" dirty="0" smtClean="0">
                <a:solidFill>
                  <a:srgbClr val="3706EA"/>
                </a:solidFill>
                <a:latin typeface="Times New Roman" pitchFamily="18" charset="0"/>
                <a:ea typeface="+mj-ea"/>
                <a:cs typeface="Times New Roman" pitchFamily="18" charset="0"/>
              </a:rPr>
              <a:t> “</a:t>
            </a:r>
            <a:r>
              <a:rPr lang="en-US" sz="3200" b="1" dirty="0" err="1" smtClean="0">
                <a:solidFill>
                  <a:srgbClr val="3706EA"/>
                </a:solidFill>
                <a:latin typeface="Times New Roman" pitchFamily="18" charset="0"/>
                <a:ea typeface="+mj-ea"/>
                <a:cs typeface="Times New Roman" pitchFamily="18" charset="0"/>
              </a:rPr>
              <a:t>mở</a:t>
            </a:r>
            <a:r>
              <a:rPr lang="en-US" sz="3200" b="1" dirty="0" smtClean="0">
                <a:solidFill>
                  <a:srgbClr val="3706EA"/>
                </a:solidFill>
                <a:latin typeface="Times New Roman" pitchFamily="18" charset="0"/>
                <a:ea typeface="+mj-ea"/>
                <a:cs typeface="Times New Roman" pitchFamily="18" charset="0"/>
              </a:rPr>
              <a:t>”.</a:t>
            </a:r>
            <a:endParaRPr lang="en-US" sz="3200" b="1" dirty="0">
              <a:solidFill>
                <a:srgbClr val="3706EA"/>
              </a:solidFill>
              <a:latin typeface="Times New Roman" pitchFamily="18" charset="0"/>
              <a:ea typeface="+mj-ea"/>
              <a:cs typeface="Times New Roman" pitchFamily="18" charset="0"/>
            </a:endParaRPr>
          </a:p>
        </p:txBody>
      </p:sp>
      <p:sp>
        <p:nvSpPr>
          <p:cNvPr id="3" name="Rectangle 2">
            <a:extLst>
              <a:ext uri="{FF2B5EF4-FFF2-40B4-BE49-F238E27FC236}">
                <a16:creationId xmlns:a16="http://schemas.microsoft.com/office/drawing/2014/main" xmlns="" id="{8C4834BF-F0D1-43C5-830A-A2B511F4D958}"/>
              </a:ext>
            </a:extLst>
          </p:cNvPr>
          <p:cNvSpPr/>
          <p:nvPr/>
        </p:nvSpPr>
        <p:spPr>
          <a:xfrm>
            <a:off x="704871" y="111105"/>
            <a:ext cx="6686529" cy="8032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dirty="0">
                <a:solidFill>
                  <a:srgbClr val="009900"/>
                </a:solidFill>
                <a:latin typeface="Times New Roman" panose="02020603050405020304" pitchFamily="18" charset="0"/>
                <a:cs typeface="Times New Roman" panose="02020603050405020304" pitchFamily="18" charset="0"/>
              </a:rPr>
              <a:t>MỘT SỐ L</a:t>
            </a:r>
            <a:r>
              <a:rPr lang="vi-VN" sz="2800" b="1" dirty="0">
                <a:solidFill>
                  <a:srgbClr val="009900"/>
                </a:solidFill>
                <a:latin typeface="Times New Roman" panose="02020603050405020304" pitchFamily="18" charset="0"/>
                <a:cs typeface="Times New Roman" panose="02020603050405020304" pitchFamily="18" charset="0"/>
              </a:rPr>
              <a:t>Ư</a:t>
            </a:r>
            <a:r>
              <a:rPr lang="en-US" sz="2800" b="1" dirty="0">
                <a:solidFill>
                  <a:srgbClr val="009900"/>
                </a:solidFill>
                <a:latin typeface="Times New Roman" panose="02020603050405020304" pitchFamily="18" charset="0"/>
                <a:cs typeface="Times New Roman" panose="02020603050405020304" pitchFamily="18" charset="0"/>
              </a:rPr>
              <a:t>U Ý</a:t>
            </a:r>
          </a:p>
        </p:txBody>
      </p:sp>
    </p:spTree>
    <p:extLst>
      <p:ext uri="{BB962C8B-B14F-4D97-AF65-F5344CB8AC3E}">
        <p14:creationId xmlns:p14="http://schemas.microsoft.com/office/powerpoint/2010/main" val="155849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6019800"/>
          </a:xfr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100000" t="100000"/>
            </a:path>
            <a:tileRect r="-100000" b="-100000"/>
          </a:gradFill>
          <a:extLst/>
        </p:spPr>
        <p:txBody>
          <a:bodyPr anchor="t">
            <a:noAutofit/>
          </a:bodyPr>
          <a:lstStyle/>
          <a:p>
            <a:pPr algn="l">
              <a:defRPr/>
            </a:pPr>
            <a:r>
              <a:rPr lang="en-US" sz="3600" b="1" smtClean="0">
                <a:solidFill>
                  <a:schemeClr val="tx1"/>
                </a:solidFill>
                <a:latin typeface="Times New Roman" pitchFamily="18" charset="0"/>
              </a:rPr>
              <a:t> - </a:t>
            </a:r>
            <a:r>
              <a:rPr lang="en-US" sz="3600" b="1" u="sng" smtClean="0">
                <a:solidFill>
                  <a:srgbClr val="FF0000"/>
                </a:solidFill>
                <a:latin typeface="Times New Roman" pitchFamily="18" charset="0"/>
              </a:rPr>
              <a:t>Mức </a:t>
            </a:r>
            <a:r>
              <a:rPr lang="en-US" sz="3600" b="1" u="sng" dirty="0" smtClean="0">
                <a:solidFill>
                  <a:srgbClr val="FF0000"/>
                </a:solidFill>
                <a:latin typeface="Times New Roman" pitchFamily="18" charset="0"/>
              </a:rPr>
              <a:t>1:</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Nhớ</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thuộc</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lòng</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nhận</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biết</a:t>
            </a:r>
            <a:r>
              <a:rPr lang="en-US" sz="3600" b="1" dirty="0" smtClean="0">
                <a:solidFill>
                  <a:schemeClr val="tx1"/>
                </a:solidFill>
                <a:latin typeface="Times New Roman" pitchFamily="18" charset="0"/>
              </a:rPr>
              <a:t/>
            </a:r>
            <a:br>
              <a:rPr lang="en-US" sz="3600" b="1" dirty="0" smtClean="0">
                <a:solidFill>
                  <a:schemeClr val="tx1"/>
                </a:solidFill>
                <a:latin typeface="Times New Roman" pitchFamily="18" charset="0"/>
              </a:rPr>
            </a:br>
            <a:r>
              <a:rPr lang="en-US" sz="3600" b="1" smtClean="0">
                <a:solidFill>
                  <a:schemeClr val="tx1"/>
                </a:solidFill>
                <a:latin typeface="Times New Roman" pitchFamily="18" charset="0"/>
              </a:rPr>
              <a:t> - </a:t>
            </a:r>
            <a:r>
              <a:rPr lang="en-US" sz="3600" b="1" u="sng" smtClean="0">
                <a:solidFill>
                  <a:srgbClr val="FF0000"/>
                </a:solidFill>
                <a:latin typeface="Times New Roman" pitchFamily="18" charset="0"/>
              </a:rPr>
              <a:t>Mức </a:t>
            </a:r>
            <a:r>
              <a:rPr lang="en-US" sz="3600" b="1" u="sng" dirty="0" smtClean="0">
                <a:solidFill>
                  <a:srgbClr val="FF0000"/>
                </a:solidFill>
                <a:latin typeface="Times New Roman" pitchFamily="18" charset="0"/>
              </a:rPr>
              <a:t>2:</a:t>
            </a:r>
            <a:r>
              <a:rPr lang="en-US" sz="3600" b="1" dirty="0" smtClean="0">
                <a:solidFill>
                  <a:srgbClr val="FF0000"/>
                </a:solidFill>
                <a:latin typeface="Times New Roman" pitchFamily="18" charset="0"/>
              </a:rPr>
              <a:t> </a:t>
            </a:r>
            <a:r>
              <a:rPr lang="en-US" sz="3600" b="1" dirty="0" err="1" smtClean="0">
                <a:solidFill>
                  <a:schemeClr val="tx1"/>
                </a:solidFill>
                <a:latin typeface="Times New Roman" pitchFamily="18" charset="0"/>
              </a:rPr>
              <a:t>Nắm</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hiểu</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giải</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thích</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diễn</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giải</a:t>
            </a:r>
            <a:r>
              <a:rPr lang="en-US" sz="3600" b="1" dirty="0" smtClean="0">
                <a:solidFill>
                  <a:schemeClr val="tx1"/>
                </a:solidFill>
                <a:latin typeface="Times New Roman" pitchFamily="18" charset="0"/>
              </a:rPr>
              <a:t/>
            </a:r>
            <a:br>
              <a:rPr lang="en-US" sz="3600" b="1" dirty="0" smtClean="0">
                <a:solidFill>
                  <a:schemeClr val="tx1"/>
                </a:solidFill>
                <a:latin typeface="Times New Roman" pitchFamily="18" charset="0"/>
              </a:rPr>
            </a:br>
            <a:r>
              <a:rPr lang="en-US" sz="3600" b="1" smtClean="0">
                <a:solidFill>
                  <a:schemeClr val="tx1"/>
                </a:solidFill>
                <a:latin typeface="Times New Roman" pitchFamily="18" charset="0"/>
              </a:rPr>
              <a:t> - </a:t>
            </a:r>
            <a:r>
              <a:rPr lang="en-US" sz="3600" b="1" u="sng" smtClean="0">
                <a:solidFill>
                  <a:srgbClr val="FF0000"/>
                </a:solidFill>
                <a:latin typeface="Times New Roman" pitchFamily="18" charset="0"/>
              </a:rPr>
              <a:t>Mức </a:t>
            </a:r>
            <a:r>
              <a:rPr lang="en-US" sz="3600" b="1" u="sng" dirty="0" smtClean="0">
                <a:solidFill>
                  <a:srgbClr val="FF0000"/>
                </a:solidFill>
                <a:latin typeface="Times New Roman" pitchFamily="18" charset="0"/>
              </a:rPr>
              <a:t>3:</a:t>
            </a:r>
            <a:r>
              <a:rPr lang="en-US" sz="3600" b="1" dirty="0" smtClean="0">
                <a:solidFill>
                  <a:srgbClr val="FF0000"/>
                </a:solidFill>
                <a:latin typeface="Times New Roman" pitchFamily="18" charset="0"/>
              </a:rPr>
              <a:t> </a:t>
            </a:r>
            <a:r>
              <a:rPr lang="en-US" sz="3600" b="1" dirty="0" err="1" smtClean="0">
                <a:solidFill>
                  <a:schemeClr val="tx1"/>
                </a:solidFill>
                <a:latin typeface="Times New Roman" pitchFamily="18" charset="0"/>
              </a:rPr>
              <a:t>Vận</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dụng</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trực</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tiếp</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áp</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dụng</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các</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quy</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tắc</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phương</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pháp</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khái</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niệm</a:t>
            </a:r>
            <a:r>
              <a:rPr lang="en-US" sz="3600" b="1" dirty="0" smtClean="0">
                <a:solidFill>
                  <a:schemeClr val="tx1"/>
                </a:solidFill>
                <a:latin typeface="Times New Roman" pitchFamily="18" charset="0"/>
              </a:rPr>
              <a:t/>
            </a:r>
            <a:br>
              <a:rPr lang="en-US" sz="3600" b="1" dirty="0" smtClean="0">
                <a:solidFill>
                  <a:schemeClr val="tx1"/>
                </a:solidFill>
                <a:latin typeface="Times New Roman" pitchFamily="18" charset="0"/>
              </a:rPr>
            </a:br>
            <a:r>
              <a:rPr lang="en-US" sz="3600" b="1" smtClean="0">
                <a:solidFill>
                  <a:schemeClr val="tx1"/>
                </a:solidFill>
                <a:latin typeface="Times New Roman" pitchFamily="18" charset="0"/>
              </a:rPr>
              <a:t> - </a:t>
            </a:r>
            <a:r>
              <a:rPr lang="en-US" sz="3600" b="1" u="sng" smtClean="0">
                <a:solidFill>
                  <a:srgbClr val="FF0000"/>
                </a:solidFill>
                <a:latin typeface="Times New Roman" pitchFamily="18" charset="0"/>
              </a:rPr>
              <a:t>Mức </a:t>
            </a:r>
            <a:r>
              <a:rPr lang="en-US" sz="3600" b="1" u="sng" dirty="0" smtClean="0">
                <a:solidFill>
                  <a:srgbClr val="FF0000"/>
                </a:solidFill>
                <a:latin typeface="Times New Roman" pitchFamily="18" charset="0"/>
              </a:rPr>
              <a:t>4:</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Vận</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dụng</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nâng</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cao</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tình</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huống</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phản</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hồi</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vấn</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đề</a:t>
            </a:r>
            <a:r>
              <a:rPr lang="en-US" sz="3600" b="1" dirty="0" smtClean="0">
                <a:solidFill>
                  <a:schemeClr val="tx1"/>
                </a:solidFill>
                <a:latin typeface="Times New Roman" pitchFamily="18" charset="0"/>
              </a:rPr>
              <a:t> </a:t>
            </a:r>
            <a:r>
              <a:rPr lang="en-US" sz="3600" b="1" dirty="0" err="1" smtClean="0">
                <a:solidFill>
                  <a:schemeClr val="tx1"/>
                </a:solidFill>
                <a:latin typeface="Times New Roman" pitchFamily="18" charset="0"/>
              </a:rPr>
              <a:t>mới</a:t>
            </a:r>
            <a:r>
              <a:rPr lang="en-US" sz="3600" b="1" dirty="0" smtClean="0">
                <a:solidFill>
                  <a:schemeClr val="tx1"/>
                </a:solidFill>
                <a:latin typeface="Times New Roman" pitchFamily="18" charset="0"/>
              </a:rPr>
              <a:t> </a:t>
            </a:r>
            <a:r>
              <a:rPr lang="en-US" sz="3600" b="1" dirty="0" smtClean="0">
                <a:solidFill>
                  <a:schemeClr val="tx1"/>
                </a:solidFill>
                <a:latin typeface="Times New Roman" pitchFamily="18" charset="0"/>
                <a:sym typeface="Wingdings" pitchFamily="2" charset="2"/>
              </a:rPr>
              <a:t> </a:t>
            </a:r>
            <a:r>
              <a:rPr lang="en-US" sz="3600" b="1" dirty="0" err="1" smtClean="0">
                <a:solidFill>
                  <a:schemeClr val="tx1"/>
                </a:solidFill>
                <a:latin typeface="Times New Roman" pitchFamily="18" charset="0"/>
                <a:sym typeface="Wingdings" pitchFamily="2" charset="2"/>
              </a:rPr>
              <a:t>Chuẩn</a:t>
            </a:r>
            <a:r>
              <a:rPr lang="en-US" sz="3600" b="1" dirty="0" smtClean="0">
                <a:solidFill>
                  <a:schemeClr val="tx1"/>
                </a:solidFill>
                <a:latin typeface="Times New Roman" pitchFamily="18" charset="0"/>
                <a:sym typeface="Wingdings" pitchFamily="2" charset="2"/>
              </a:rPr>
              <a:t> KTKN</a:t>
            </a:r>
            <a:br>
              <a:rPr lang="en-US" sz="3600" b="1" dirty="0" smtClean="0">
                <a:solidFill>
                  <a:schemeClr val="tx1"/>
                </a:solidFill>
                <a:latin typeface="Times New Roman" pitchFamily="18" charset="0"/>
                <a:sym typeface="Wingdings" pitchFamily="2" charset="2"/>
              </a:rPr>
            </a:br>
            <a:r>
              <a:rPr lang="en-US" sz="3600" b="1" dirty="0" smtClean="0">
                <a:solidFill>
                  <a:schemeClr val="tx1"/>
                </a:solidFill>
                <a:latin typeface="Times New Roman" pitchFamily="18" charset="0"/>
                <a:sym typeface="Wingdings" pitchFamily="2" charset="2"/>
              </a:rPr>
              <a:t>(</a:t>
            </a:r>
            <a:r>
              <a:rPr lang="en-US" sz="3600" b="1" dirty="0" err="1" smtClean="0">
                <a:solidFill>
                  <a:schemeClr val="tx1"/>
                </a:solidFill>
                <a:latin typeface="Times New Roman" pitchFamily="18" charset="0"/>
                <a:sym typeface="Wingdings" pitchFamily="2" charset="2"/>
              </a:rPr>
              <a:t>Không</a:t>
            </a:r>
            <a:r>
              <a:rPr lang="en-US" sz="3600" b="1" dirty="0" smtClean="0">
                <a:solidFill>
                  <a:schemeClr val="tx1"/>
                </a:solidFill>
                <a:latin typeface="Times New Roman" pitchFamily="18" charset="0"/>
                <a:sym typeface="Wingdings" pitchFamily="2" charset="2"/>
              </a:rPr>
              <a:t> </a:t>
            </a:r>
            <a:r>
              <a:rPr lang="en-US" sz="3600" b="1" dirty="0" err="1" smtClean="0">
                <a:solidFill>
                  <a:schemeClr val="tx1"/>
                </a:solidFill>
                <a:latin typeface="Times New Roman" pitchFamily="18" charset="0"/>
                <a:sym typeface="Wingdings" pitchFamily="2" charset="2"/>
              </a:rPr>
              <a:t>lấy</a:t>
            </a:r>
            <a:r>
              <a:rPr lang="en-US" sz="3600" b="1" dirty="0" smtClean="0">
                <a:solidFill>
                  <a:schemeClr val="tx1"/>
                </a:solidFill>
                <a:latin typeface="Times New Roman" pitchFamily="18" charset="0"/>
                <a:sym typeface="Wingdings" pitchFamily="2" charset="2"/>
              </a:rPr>
              <a:t> </a:t>
            </a:r>
            <a:r>
              <a:rPr lang="en-US" sz="3600" b="1" dirty="0" err="1" smtClean="0">
                <a:solidFill>
                  <a:schemeClr val="tx1"/>
                </a:solidFill>
                <a:latin typeface="Times New Roman" pitchFamily="18" charset="0"/>
                <a:sym typeface="Wingdings" pitchFamily="2" charset="2"/>
              </a:rPr>
              <a:t>bài</a:t>
            </a:r>
            <a:r>
              <a:rPr lang="en-US" sz="3600" b="1" dirty="0" smtClean="0">
                <a:solidFill>
                  <a:schemeClr val="tx1"/>
                </a:solidFill>
                <a:latin typeface="Times New Roman" pitchFamily="18" charset="0"/>
                <a:sym typeface="Wingdings" pitchFamily="2" charset="2"/>
              </a:rPr>
              <a:t> </a:t>
            </a:r>
            <a:r>
              <a:rPr lang="en-US" sz="3600" b="1" dirty="0" err="1" smtClean="0">
                <a:solidFill>
                  <a:schemeClr val="tx1"/>
                </a:solidFill>
                <a:latin typeface="Times New Roman" pitchFamily="18" charset="0"/>
                <a:sym typeface="Wingdings" pitchFamily="2" charset="2"/>
              </a:rPr>
              <a:t>nâng</a:t>
            </a:r>
            <a:r>
              <a:rPr lang="en-US" sz="3600" b="1" dirty="0" smtClean="0">
                <a:solidFill>
                  <a:schemeClr val="tx1"/>
                </a:solidFill>
                <a:latin typeface="Times New Roman" pitchFamily="18" charset="0"/>
                <a:sym typeface="Wingdings" pitchFamily="2" charset="2"/>
              </a:rPr>
              <a:t> </a:t>
            </a:r>
            <a:r>
              <a:rPr lang="en-US" sz="3600" b="1" dirty="0" err="1" smtClean="0">
                <a:solidFill>
                  <a:schemeClr val="tx1"/>
                </a:solidFill>
                <a:latin typeface="Times New Roman" pitchFamily="18" charset="0"/>
                <a:sym typeface="Wingdings" pitchFamily="2" charset="2"/>
              </a:rPr>
              <a:t>cao</a:t>
            </a:r>
            <a:r>
              <a:rPr lang="en-US" sz="3600" b="1" dirty="0" smtClean="0">
                <a:solidFill>
                  <a:schemeClr val="tx1"/>
                </a:solidFill>
                <a:latin typeface="Times New Roman" pitchFamily="18" charset="0"/>
                <a:sym typeface="Wingdings" pitchFamily="2" charset="2"/>
              </a:rPr>
              <a:t>)</a:t>
            </a:r>
            <a:r>
              <a:rPr lang="en-US" sz="3600" b="1" dirty="0" smtClean="0">
                <a:solidFill>
                  <a:schemeClr val="tx1"/>
                </a:solidFill>
                <a:latin typeface="Times New Roman" pitchFamily="18" charset="0"/>
              </a:rPr>
              <a:t> </a:t>
            </a:r>
            <a:endParaRPr lang="en-US" sz="3600" dirty="0">
              <a:solidFill>
                <a:schemeClr val="tx1"/>
              </a:solidFill>
            </a:endParaRPr>
          </a:p>
        </p:txBody>
      </p:sp>
      <p:sp>
        <p:nvSpPr>
          <p:cNvPr id="3" name="TextBox 2"/>
          <p:cNvSpPr txBox="1"/>
          <p:nvPr/>
        </p:nvSpPr>
        <p:spPr>
          <a:xfrm>
            <a:off x="0" y="76200"/>
            <a:ext cx="8153400" cy="707886"/>
          </a:xfrm>
          <a:prstGeom prst="rect">
            <a:avLst/>
          </a:prstGeom>
          <a:noFill/>
        </p:spPr>
        <p:txBody>
          <a:bodyPr wrap="square" rtlCol="0">
            <a:spAutoFit/>
          </a:bodyPr>
          <a:lstStyle/>
          <a:p>
            <a:pPr algn="ctr"/>
            <a:r>
              <a:rPr lang="en-US" sz="4000" b="1" smtClean="0">
                <a:solidFill>
                  <a:srgbClr val="FF0000"/>
                </a:solidFill>
                <a:latin typeface="Times New Roman" pitchFamily="18" charset="0"/>
              </a:rPr>
              <a:t>4 MỨC ĐỘ MÔN TOÁN</a:t>
            </a:r>
            <a:endParaRPr lang="vi-VN" sz="400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981075"/>
          </a:xfrm>
          <a:solidFill>
            <a:srgbClr val="92D050"/>
          </a:solidFill>
        </p:spPr>
        <p:txBody>
          <a:bodyPr anchor="ctr">
            <a:normAutofit/>
          </a:bodyPr>
          <a:lstStyle/>
          <a:p>
            <a:pPr algn="ctr"/>
            <a:r>
              <a:rPr lang="en-US" altLang="en-US" sz="5400" b="1" smtClean="0">
                <a:solidFill>
                  <a:srgbClr val="FF0000"/>
                </a:solidFill>
                <a:latin typeface="Times New Roman" pitchFamily="18" charset="0"/>
              </a:rPr>
              <a:t>CHỈ ĐẠO, THỐNG NHẤT!</a:t>
            </a:r>
          </a:p>
        </p:txBody>
      </p:sp>
      <p:sp>
        <p:nvSpPr>
          <p:cNvPr id="14339" name="Content Placeholder 2"/>
          <p:cNvSpPr>
            <a:spLocks noGrp="1"/>
          </p:cNvSpPr>
          <p:nvPr>
            <p:ph sz="quarter" idx="1"/>
          </p:nvPr>
        </p:nvSpPr>
        <p:spPr>
          <a:xfrm>
            <a:off x="0" y="981075"/>
            <a:ext cx="9172575" cy="5761038"/>
          </a:xfrm>
          <a:solidFill>
            <a:srgbClr val="FFFF00"/>
          </a:solidFill>
        </p:spPr>
        <p:txBody>
          <a:bodyPr/>
          <a:lstStyle/>
          <a:p>
            <a:pPr marL="0" indent="0">
              <a:spcBef>
                <a:spcPts val="600"/>
              </a:spcBef>
              <a:buFont typeface="Wingdings 2" pitchFamily="18" charset="2"/>
              <a:buNone/>
            </a:pPr>
            <a:r>
              <a:rPr lang="en-US" altLang="en-US" b="1" smtClean="0">
                <a:solidFill>
                  <a:srgbClr val="7030A0"/>
                </a:solidFill>
                <a:latin typeface="Times New Roman" pitchFamily="18" charset="0"/>
              </a:rPr>
              <a:t>- Thực hiện soạn đề KTĐK, đảm bảo các yêu cầu chuyên đề đã triển khai: </a:t>
            </a:r>
          </a:p>
          <a:p>
            <a:pPr marL="0" indent="0">
              <a:spcBef>
                <a:spcPts val="600"/>
              </a:spcBef>
              <a:buFont typeface="Wingdings 2" pitchFamily="18" charset="2"/>
              <a:buNone/>
            </a:pPr>
            <a:r>
              <a:rPr lang="en-US" altLang="en-US" b="1" smtClean="0">
                <a:solidFill>
                  <a:srgbClr val="7030A0"/>
                </a:solidFill>
                <a:latin typeface="Times New Roman" pitchFamily="18" charset="0"/>
              </a:rPr>
              <a:t>1. Cấu trúc: Trắc nghiệm 3đ  – Tự luận 7đ. </a:t>
            </a:r>
          </a:p>
          <a:p>
            <a:pPr marL="0" indent="0">
              <a:spcBef>
                <a:spcPts val="600"/>
              </a:spcBef>
              <a:buFont typeface="Wingdings 2" pitchFamily="18" charset="2"/>
              <a:buNone/>
            </a:pPr>
            <a:r>
              <a:rPr lang="en-US" altLang="en-US" b="1" smtClean="0">
                <a:solidFill>
                  <a:srgbClr val="7030A0"/>
                </a:solidFill>
                <a:latin typeface="Times New Roman" pitchFamily="18" charset="0"/>
              </a:rPr>
              <a:t>2. Đảm bảo 4 mức độ: 40% - 30% - 20% - 10%.</a:t>
            </a:r>
          </a:p>
          <a:p>
            <a:pPr marL="0" indent="0">
              <a:spcBef>
                <a:spcPts val="600"/>
              </a:spcBef>
              <a:buFont typeface="Wingdings 2" pitchFamily="18" charset="2"/>
              <a:buNone/>
            </a:pPr>
            <a:r>
              <a:rPr lang="en-US" altLang="en-US" b="1" smtClean="0">
                <a:solidFill>
                  <a:srgbClr val="7030A0"/>
                </a:solidFill>
                <a:latin typeface="Times New Roman" pitchFamily="18" charset="0"/>
              </a:rPr>
              <a:t>3. Đảm bảo chuẩn KTKN, chú ý không sử dụng toán nâng cao, vượt chuẩn…</a:t>
            </a:r>
          </a:p>
          <a:p>
            <a:pPr marL="0" indent="0">
              <a:spcBef>
                <a:spcPts val="600"/>
              </a:spcBef>
              <a:buFont typeface="Wingdings 2" pitchFamily="18" charset="2"/>
              <a:buNone/>
            </a:pPr>
            <a:r>
              <a:rPr lang="en-US" altLang="en-US" b="1" smtClean="0">
                <a:solidFill>
                  <a:srgbClr val="7030A0"/>
                </a:solidFill>
                <a:latin typeface="Times New Roman" pitchFamily="18" charset="0"/>
              </a:rPr>
              <a:t>4. Đảm bảo 4 mạch kiến thức Toán. </a:t>
            </a:r>
          </a:p>
          <a:p>
            <a:pPr marL="0" indent="0">
              <a:buNone/>
              <a:defRPr/>
            </a:pPr>
            <a:r>
              <a:rPr lang="en-US" sz="2800" b="1" smtClean="0">
                <a:latin typeface="Times New Roman" pitchFamily="18" charset="0"/>
              </a:rPr>
              <a:t>- Số và số học.</a:t>
            </a:r>
          </a:p>
          <a:p>
            <a:pPr marL="0" indent="0">
              <a:buNone/>
              <a:defRPr/>
            </a:pPr>
            <a:r>
              <a:rPr lang="en-US" sz="2800" b="1" smtClean="0">
                <a:latin typeface="Times New Roman" pitchFamily="18" charset="0"/>
              </a:rPr>
              <a:t>- Đại lượng và đo đại lượng.</a:t>
            </a:r>
          </a:p>
          <a:p>
            <a:pPr marL="0" indent="0">
              <a:buNone/>
              <a:defRPr/>
            </a:pPr>
            <a:r>
              <a:rPr lang="en-US" sz="2800" b="1" smtClean="0">
                <a:latin typeface="Times New Roman" pitchFamily="18" charset="0"/>
              </a:rPr>
              <a:t>- Yếu tố hình học.</a:t>
            </a:r>
          </a:p>
          <a:p>
            <a:pPr marL="0" indent="0">
              <a:buFontTx/>
              <a:buChar char="-"/>
              <a:defRPr/>
            </a:pPr>
            <a:r>
              <a:rPr lang="en-US" sz="2800" b="1" smtClean="0">
                <a:latin typeface="Times New Roman" pitchFamily="18" charset="0"/>
              </a:rPr>
              <a:t> Giải toán có lời văn. </a:t>
            </a:r>
          </a:p>
          <a:p>
            <a:pPr marL="0" indent="0">
              <a:buNone/>
              <a:defRPr/>
            </a:pPr>
            <a:endParaRPr lang="en-US" sz="2800" b="1" smtClean="0">
              <a:latin typeface="Times New Roman" pitchFamily="18" charset="0"/>
            </a:endParaRPr>
          </a:p>
          <a:p>
            <a:pPr marL="0" indent="0">
              <a:spcBef>
                <a:spcPts val="600"/>
              </a:spcBef>
              <a:buFont typeface="Wingdings 2" pitchFamily="18" charset="2"/>
              <a:buNone/>
            </a:pPr>
            <a:endParaRPr lang="en-US" altLang="en-US" b="1" smtClean="0">
              <a:solidFill>
                <a:srgbClr val="7030A0"/>
              </a:solidFill>
              <a:latin typeface="Times New Roman" pitchFamily="18" charset="0"/>
            </a:endParaRPr>
          </a:p>
          <a:p>
            <a:pPr marL="0" indent="0">
              <a:spcBef>
                <a:spcPts val="600"/>
              </a:spcBef>
              <a:buFont typeface="Wingdings 2" pitchFamily="18" charset="2"/>
              <a:buNone/>
            </a:pPr>
            <a:endParaRPr lang="en-US" altLang="en-US" b="1" smtClean="0">
              <a:solidFill>
                <a:srgbClr val="7030A0"/>
              </a:solidFill>
              <a:latin typeface="Times New Roman" pitchFamily="18" charset="0"/>
            </a:endParaRPr>
          </a:p>
          <a:p>
            <a:pPr marL="0" indent="0">
              <a:buFont typeface="Wingdings 2" pitchFamily="18" charset="2"/>
              <a:buNone/>
            </a:pPr>
            <a:endParaRPr lang="en-US" altLang="en-US" smtClean="0">
              <a:latin typeface="Times New Roman" pitchFamily="18" charset="0"/>
            </a:endParaRPr>
          </a:p>
          <a:p>
            <a:pPr marL="0" indent="0">
              <a:buFont typeface="Wingdings 2" pitchFamily="18" charset="2"/>
              <a:buNone/>
            </a:pPr>
            <a:endParaRPr lang="en-US" altLang="en-US" smtClean="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7"/>
          <p:cNvSpPr>
            <a:spLocks noChangeArrowheads="1" noChangeShapeType="1" noTextEdit="1"/>
          </p:cNvSpPr>
          <p:nvPr/>
        </p:nvSpPr>
        <p:spPr bwMode="auto">
          <a:xfrm>
            <a:off x="1219200" y="304800"/>
            <a:ext cx="6477000" cy="838200"/>
          </a:xfrm>
          <a:prstGeom prst="rect">
            <a:avLst/>
          </a:prstGeom>
        </p:spPr>
        <p:txBody>
          <a:bodyPr wrap="none" fromWordArt="1">
            <a:prstTxWarp prst="textPlain">
              <a:avLst>
                <a:gd name="adj" fmla="val 50000"/>
              </a:avLst>
            </a:prstTxWarp>
          </a:bodyPr>
          <a:lstStyle/>
          <a:p>
            <a:pPr algn="ctr"/>
            <a:r>
              <a:rPr lang="en-US" sz="3600" kern="10">
                <a:ln w="12700">
                  <a:solidFill>
                    <a:schemeClr val="tx1"/>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QUY TRÌNH RA ĐỀ</a:t>
            </a:r>
          </a:p>
        </p:txBody>
      </p:sp>
      <p:sp>
        <p:nvSpPr>
          <p:cNvPr id="2056" name="Text Box 8"/>
          <p:cNvSpPr txBox="1">
            <a:spLocks noChangeArrowheads="1"/>
          </p:cNvSpPr>
          <p:nvPr/>
        </p:nvSpPr>
        <p:spPr bwMode="auto">
          <a:xfrm>
            <a:off x="152400" y="1219200"/>
            <a:ext cx="8610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sz="3600" b="1" dirty="0"/>
              <a:t> </a:t>
            </a:r>
            <a:r>
              <a:rPr lang="pt-BR" sz="3600" b="1" dirty="0">
                <a:solidFill>
                  <a:srgbClr val="CC0000"/>
                </a:solidFill>
              </a:rPr>
              <a:t>1.  Lập bảng tóm tắt những quy định cần lưu ý của bộ môn, khối lớp.</a:t>
            </a:r>
          </a:p>
          <a:p>
            <a:pPr eaLnBrk="1" hangingPunct="1"/>
            <a:r>
              <a:rPr lang="pt-BR" sz="3600" b="1" dirty="0">
                <a:solidFill>
                  <a:srgbClr val="CC0000"/>
                </a:solidFill>
              </a:rPr>
              <a:t> 2. Lập bảng tóm tắt nội dung chương trình học của </a:t>
            </a:r>
            <a:r>
              <a:rPr lang="pt-BR" sz="3600" b="1" dirty="0" smtClean="0">
                <a:solidFill>
                  <a:srgbClr val="CC0000"/>
                </a:solidFill>
              </a:rPr>
              <a:t>khối </a:t>
            </a:r>
            <a:r>
              <a:rPr lang="pt-BR" sz="3600" b="1" dirty="0">
                <a:solidFill>
                  <a:srgbClr val="CC0000"/>
                </a:solidFill>
              </a:rPr>
              <a:t>lớp, bộ môn theo từng học kì.</a:t>
            </a:r>
          </a:p>
          <a:p>
            <a:pPr eaLnBrk="1" hangingPunct="1"/>
            <a:r>
              <a:rPr lang="pt-BR" sz="3600" b="1" dirty="0">
                <a:solidFill>
                  <a:srgbClr val="CC0000"/>
                </a:solidFill>
              </a:rPr>
              <a:t> 3. Lập bảng </a:t>
            </a:r>
            <a:r>
              <a:rPr lang="pt-BR" sz="3600" b="1" dirty="0" smtClean="0">
                <a:solidFill>
                  <a:srgbClr val="CC0000"/>
                </a:solidFill>
              </a:rPr>
              <a:t>ma trận.</a:t>
            </a:r>
            <a:endParaRPr lang="pt-BR" sz="3600" b="1" dirty="0">
              <a:solidFill>
                <a:srgbClr val="CC0000"/>
              </a:solidFill>
            </a:endParaRPr>
          </a:p>
          <a:p>
            <a:pPr eaLnBrk="1" hangingPunct="1"/>
            <a:r>
              <a:rPr lang="pt-BR" sz="3600" b="1" dirty="0">
                <a:solidFill>
                  <a:srgbClr val="CC0000"/>
                </a:solidFill>
              </a:rPr>
              <a:t> 4. Xây dựng bộ câu hỏi kiểm tra, đáp án. </a:t>
            </a:r>
          </a:p>
          <a:p>
            <a:pPr eaLnBrk="1" hangingPunct="1"/>
            <a:r>
              <a:rPr lang="pt-BR" sz="3600" b="1" dirty="0">
                <a:solidFill>
                  <a:srgbClr val="CC0000"/>
                </a:solidFill>
              </a:rPr>
              <a:t> 5. Kiểm tra lại bộ đề và bảng hướng dẫn chấm.</a:t>
            </a:r>
            <a:endParaRPr lang="en-US" sz="3600" b="1" dirty="0">
              <a:solidFill>
                <a:srgbClr val="CC0000"/>
              </a:solidFill>
            </a:endParaRPr>
          </a:p>
        </p:txBody>
      </p:sp>
    </p:spTree>
    <p:extLst>
      <p:ext uri="{BB962C8B-B14F-4D97-AF65-F5344CB8AC3E}">
        <p14:creationId xmlns:p14="http://schemas.microsoft.com/office/powerpoint/2010/main" val="11716196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056">
                                            <p:txEl>
                                              <p:pRg st="0" end="0"/>
                                            </p:txEl>
                                          </p:spTgt>
                                        </p:tgtEl>
                                        <p:attrNameLst>
                                          <p:attrName>style.visibility</p:attrName>
                                        </p:attrNameLst>
                                      </p:cBhvr>
                                      <p:to>
                                        <p:strVal val="visible"/>
                                      </p:to>
                                    </p:set>
                                    <p:animEffect transition="in" filter="blinds(horizontal)">
                                      <p:cBhvr>
                                        <p:cTn id="7" dur="500"/>
                                        <p:tgtEl>
                                          <p:spTgt spid="205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056">
                                            <p:txEl>
                                              <p:pRg st="1" end="1"/>
                                            </p:txEl>
                                          </p:spTgt>
                                        </p:tgtEl>
                                        <p:attrNameLst>
                                          <p:attrName>style.visibility</p:attrName>
                                        </p:attrNameLst>
                                      </p:cBhvr>
                                      <p:to>
                                        <p:strVal val="visible"/>
                                      </p:to>
                                    </p:set>
                                    <p:animEffect transition="in" filter="blinds(horizontal)">
                                      <p:cBhvr>
                                        <p:cTn id="12" dur="500"/>
                                        <p:tgtEl>
                                          <p:spTgt spid="205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056">
                                            <p:txEl>
                                              <p:pRg st="2" end="2"/>
                                            </p:txEl>
                                          </p:spTgt>
                                        </p:tgtEl>
                                        <p:attrNameLst>
                                          <p:attrName>style.visibility</p:attrName>
                                        </p:attrNameLst>
                                      </p:cBhvr>
                                      <p:to>
                                        <p:strVal val="visible"/>
                                      </p:to>
                                    </p:set>
                                    <p:animEffect transition="in" filter="blinds(horizontal)">
                                      <p:cBhvr>
                                        <p:cTn id="17" dur="500"/>
                                        <p:tgtEl>
                                          <p:spTgt spid="205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056">
                                            <p:txEl>
                                              <p:pRg st="3" end="3"/>
                                            </p:txEl>
                                          </p:spTgt>
                                        </p:tgtEl>
                                        <p:attrNameLst>
                                          <p:attrName>style.visibility</p:attrName>
                                        </p:attrNameLst>
                                      </p:cBhvr>
                                      <p:to>
                                        <p:strVal val="visible"/>
                                      </p:to>
                                    </p:set>
                                    <p:animEffect transition="in" filter="blinds(horizontal)">
                                      <p:cBhvr>
                                        <p:cTn id="22" dur="500"/>
                                        <p:tgtEl>
                                          <p:spTgt spid="205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056">
                                            <p:txEl>
                                              <p:pRg st="4" end="4"/>
                                            </p:txEl>
                                          </p:spTgt>
                                        </p:tgtEl>
                                        <p:attrNameLst>
                                          <p:attrName>style.visibility</p:attrName>
                                        </p:attrNameLst>
                                      </p:cBhvr>
                                      <p:to>
                                        <p:strVal val="visible"/>
                                      </p:to>
                                    </p:set>
                                    <p:animEffect transition="in" filter="blinds(horizontal)">
                                      <p:cBhvr>
                                        <p:cTn id="27" dur="500"/>
                                        <p:tgtEl>
                                          <p:spTgt spid="205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0" y="0"/>
            <a:ext cx="9144000" cy="1066800"/>
          </a:xfrm>
          <a:prstGeom prst="rect">
            <a:avLst/>
          </a:prstGeom>
          <a:solidFill>
            <a:srgbClr val="92D050"/>
          </a:solid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5400" b="1" i="0" u="none" strike="noStrike" kern="1200" cap="none" spc="0" normalizeH="0" baseline="0" noProof="0" smtClean="0">
                <a:ln>
                  <a:noFill/>
                </a:ln>
                <a:solidFill>
                  <a:srgbClr val="FF0000"/>
                </a:solidFill>
                <a:effectLst/>
                <a:uLnTx/>
                <a:uFillTx/>
                <a:latin typeface="Times New Roman" pitchFamily="18" charset="0"/>
                <a:ea typeface="+mj-ea"/>
                <a:cs typeface="+mj-cs"/>
              </a:rPr>
              <a:t>CHỈ ĐẠO, THỐNG NHẤT!</a:t>
            </a:r>
          </a:p>
        </p:txBody>
      </p:sp>
      <p:sp>
        <p:nvSpPr>
          <p:cNvPr id="3" name="TextBox 2"/>
          <p:cNvSpPr txBox="1"/>
          <p:nvPr/>
        </p:nvSpPr>
        <p:spPr>
          <a:xfrm>
            <a:off x="0" y="1600200"/>
            <a:ext cx="8229600" cy="5016758"/>
          </a:xfrm>
          <a:prstGeom prst="rect">
            <a:avLst/>
          </a:prstGeom>
          <a:noFill/>
        </p:spPr>
        <p:txBody>
          <a:bodyPr wrap="square" rtlCol="0">
            <a:spAutoFit/>
          </a:bodyPr>
          <a:lstStyle/>
          <a:p>
            <a:pPr>
              <a:defRPr/>
            </a:pPr>
            <a:r>
              <a:rPr lang="en-US" sz="3200" b="1" smtClean="0">
                <a:latin typeface="Times New Roman" pitchFamily="18" charset="0"/>
              </a:rPr>
              <a:t>5. CĂN CỨ PHÁP LÝ:</a:t>
            </a:r>
          </a:p>
          <a:p>
            <a:pPr>
              <a:defRPr/>
            </a:pPr>
            <a:endParaRPr lang="en-US" sz="3200" b="1" smtClean="0">
              <a:latin typeface="Times New Roman" pitchFamily="18" charset="0"/>
            </a:endParaRPr>
          </a:p>
          <a:p>
            <a:pPr>
              <a:buFontTx/>
              <a:buChar char="-"/>
              <a:defRPr/>
            </a:pPr>
            <a:r>
              <a:rPr lang="en-US" sz="3200" b="1" smtClean="0">
                <a:latin typeface="Times New Roman" pitchFamily="18" charset="0"/>
              </a:rPr>
              <a:t>QĐ 16/2006/QĐ-BGDĐT của Bộ Giáo dục và Đào tạo về Chương trình giáo dục phổ thông cấp Tiểu học (ngày 05/5/2006)</a:t>
            </a:r>
          </a:p>
          <a:p>
            <a:pPr>
              <a:defRPr/>
            </a:pPr>
            <a:r>
              <a:rPr lang="en-US" sz="3200" b="1" smtClean="0">
                <a:latin typeface="Times New Roman" pitchFamily="18" charset="0"/>
              </a:rPr>
              <a:t>- Chuẩn kiến thức kỹ năng lớp 1, 2, 3, 4, 5.</a:t>
            </a:r>
          </a:p>
          <a:p>
            <a:pPr>
              <a:defRPr/>
            </a:pPr>
            <a:r>
              <a:rPr lang="en-US" sz="3200" b="1" smtClean="0">
                <a:latin typeface="Times New Roman" pitchFamily="18" charset="0"/>
              </a:rPr>
              <a:t>- Công văn 9832/2006– BGDĐT hướng dẫn thực hiện chương trình các môn học lớp 1, 2, 3, 4, 5 (ngày 01/9/2006).</a:t>
            </a:r>
          </a:p>
          <a:p>
            <a:endParaRPr lang="vi-VN" sz="32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0"/>
            <a:ext cx="9144000" cy="936625"/>
          </a:xfrm>
          <a:solidFill>
            <a:srgbClr val="92D050"/>
          </a:solidFill>
        </p:spPr>
        <p:txBody>
          <a:bodyPr>
            <a:normAutofit/>
          </a:bodyPr>
          <a:lstStyle/>
          <a:p>
            <a:pPr algn="ctr"/>
            <a:r>
              <a:rPr lang="en-US" altLang="en-US" sz="5400" b="1" smtClean="0">
                <a:solidFill>
                  <a:srgbClr val="FF0000"/>
                </a:solidFill>
                <a:latin typeface="Times New Roman" pitchFamily="18" charset="0"/>
              </a:rPr>
              <a:t>CHỈ ĐẠO, THỐNG NHẤT!</a:t>
            </a:r>
            <a:endParaRPr lang="en-US" altLang="en-US" sz="5400" smtClean="0"/>
          </a:p>
        </p:txBody>
      </p:sp>
      <p:sp>
        <p:nvSpPr>
          <p:cNvPr id="15363" name="Content Placeholder 2"/>
          <p:cNvSpPr>
            <a:spLocks noGrp="1"/>
          </p:cNvSpPr>
          <p:nvPr>
            <p:ph sz="quarter" idx="1"/>
          </p:nvPr>
        </p:nvSpPr>
        <p:spPr>
          <a:xfrm>
            <a:off x="0" y="1052513"/>
            <a:ext cx="8153400" cy="5805487"/>
          </a:xfrm>
        </p:spPr>
        <p:txBody>
          <a:bodyPr/>
          <a:lstStyle/>
          <a:p>
            <a:pPr algn="just"/>
            <a:r>
              <a:rPr lang="en-US" sz="4800" b="1" smtClean="0">
                <a:solidFill>
                  <a:srgbClr val="002060"/>
                </a:solidFill>
                <a:latin typeface="Times New Roman" pitchFamily="18" charset="0"/>
              </a:rPr>
              <a:t>Đặt tính: Mức độ 1</a:t>
            </a:r>
          </a:p>
          <a:p>
            <a:pPr algn="just"/>
            <a:r>
              <a:rPr lang="en-US" sz="4800" b="1" smtClean="0">
                <a:solidFill>
                  <a:srgbClr val="002060"/>
                </a:solidFill>
                <a:latin typeface="Times New Roman" pitchFamily="18" charset="0"/>
              </a:rPr>
              <a:t>Đổi đơn vị:</a:t>
            </a:r>
          </a:p>
          <a:p>
            <a:pPr algn="just">
              <a:buFont typeface="Wingdings 2" pitchFamily="18" charset="2"/>
              <a:buNone/>
            </a:pPr>
            <a:r>
              <a:rPr lang="en-US" sz="4800" b="1" smtClean="0">
                <a:solidFill>
                  <a:srgbClr val="002060"/>
                </a:solidFill>
                <a:latin typeface="Times New Roman" pitchFamily="18" charset="0"/>
              </a:rPr>
              <a:t>  </a:t>
            </a:r>
            <a:r>
              <a:rPr lang="en-US" sz="4800" smtClean="0">
                <a:solidFill>
                  <a:srgbClr val="FF0000"/>
                </a:solidFill>
                <a:latin typeface="Times New Roman" pitchFamily="18" charset="0"/>
              </a:rPr>
              <a:t>3m = ……dm (Mức độ 1)</a:t>
            </a:r>
          </a:p>
          <a:p>
            <a:pPr algn="just"/>
            <a:r>
              <a:rPr lang="en-US" sz="4800" smtClean="0">
                <a:solidFill>
                  <a:srgbClr val="FF0000"/>
                </a:solidFill>
                <a:latin typeface="Times New Roman" pitchFamily="18" charset="0"/>
              </a:rPr>
              <a:t>3m5dm = ……dm (Mức độ 2) </a:t>
            </a:r>
          </a:p>
          <a:p>
            <a:pPr algn="just"/>
            <a:r>
              <a:rPr lang="en-US" sz="4800" b="1" smtClean="0">
                <a:solidFill>
                  <a:srgbClr val="002060"/>
                </a:solidFill>
                <a:latin typeface="Times New Roman" pitchFamily="18" charset="0"/>
              </a:rPr>
              <a:t> Mức 4: Thực tiễn, không lấy bài nâng cao</a:t>
            </a:r>
          </a:p>
          <a:p>
            <a:pPr algn="just"/>
            <a:r>
              <a:rPr lang="en-US" sz="4800" b="1" smtClean="0">
                <a:solidFill>
                  <a:srgbClr val="002060"/>
                </a:solidFill>
                <a:latin typeface="Times New Roman" pitchFamily="18" charset="0"/>
              </a:rPr>
              <a:t>Tính nhẩm: Mức độ 1</a:t>
            </a:r>
            <a:endParaRPr lang="en-US" sz="4800" smtClean="0">
              <a:solidFill>
                <a:srgbClr val="002060"/>
              </a:solidFill>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0"/>
            <a:ext cx="9144000" cy="936625"/>
          </a:xfrm>
          <a:solidFill>
            <a:srgbClr val="92D050"/>
          </a:solidFill>
        </p:spPr>
        <p:txBody>
          <a:bodyPr>
            <a:normAutofit/>
          </a:bodyPr>
          <a:lstStyle/>
          <a:p>
            <a:pPr algn="ctr"/>
            <a:r>
              <a:rPr lang="en-US" altLang="en-US" sz="5400" b="1" smtClean="0">
                <a:solidFill>
                  <a:srgbClr val="FF0000"/>
                </a:solidFill>
                <a:latin typeface="Times New Roman" pitchFamily="18" charset="0"/>
              </a:rPr>
              <a:t>CHỈ ĐẠO, THỐNG NHẤT!</a:t>
            </a:r>
            <a:endParaRPr lang="en-US" altLang="en-US" sz="5400" smtClean="0"/>
          </a:p>
        </p:txBody>
      </p:sp>
      <p:sp>
        <p:nvSpPr>
          <p:cNvPr id="16387" name="Content Placeholder 2"/>
          <p:cNvSpPr>
            <a:spLocks noGrp="1"/>
          </p:cNvSpPr>
          <p:nvPr>
            <p:ph sz="quarter" idx="1"/>
          </p:nvPr>
        </p:nvSpPr>
        <p:spPr>
          <a:xfrm>
            <a:off x="0" y="1052513"/>
            <a:ext cx="8153400" cy="5805487"/>
          </a:xfrm>
        </p:spPr>
        <p:txBody>
          <a:bodyPr>
            <a:normAutofit fontScale="92500" lnSpcReduction="10000"/>
          </a:bodyPr>
          <a:lstStyle/>
          <a:p>
            <a:pPr algn="just"/>
            <a:r>
              <a:rPr lang="en-US" sz="4800" b="1" smtClean="0">
                <a:solidFill>
                  <a:srgbClr val="002060"/>
                </a:solidFill>
                <a:latin typeface="Times New Roman" pitchFamily="18" charset="0"/>
              </a:rPr>
              <a:t> 2 đề: chính thức và dự phòng</a:t>
            </a:r>
          </a:p>
          <a:p>
            <a:pPr algn="just"/>
            <a:r>
              <a:rPr lang="en-US" sz="4800" b="1" smtClean="0">
                <a:solidFill>
                  <a:srgbClr val="002060"/>
                </a:solidFill>
                <a:latin typeface="Times New Roman" pitchFamily="18" charset="0"/>
              </a:rPr>
              <a:t>Cho 3 kích thước: dài, rộng, cao</a:t>
            </a:r>
          </a:p>
          <a:p>
            <a:pPr algn="just">
              <a:buFont typeface="Wingdings 2" pitchFamily="18" charset="2"/>
              <a:buNone/>
            </a:pPr>
            <a:r>
              <a:rPr lang="en-US" sz="4800" b="1" smtClean="0">
                <a:solidFill>
                  <a:srgbClr val="002060"/>
                </a:solidFill>
                <a:latin typeface="Times New Roman" pitchFamily="18" charset="0"/>
              </a:rPr>
              <a:t>  </a:t>
            </a:r>
            <a:r>
              <a:rPr lang="en-US" sz="4800" smtClean="0">
                <a:solidFill>
                  <a:srgbClr val="FF0000"/>
                </a:solidFill>
                <a:latin typeface="Times New Roman" pitchFamily="18" charset="0"/>
              </a:rPr>
              <a:t>Áp dụng công thức V (Mức độ 1)</a:t>
            </a:r>
          </a:p>
          <a:p>
            <a:pPr algn="just">
              <a:buFont typeface="Wingdings 2" pitchFamily="18" charset="2"/>
              <a:buNone/>
            </a:pPr>
            <a:r>
              <a:rPr lang="en-US" sz="4800" smtClean="0">
                <a:solidFill>
                  <a:srgbClr val="FF0000"/>
                </a:solidFill>
                <a:latin typeface="Times New Roman" pitchFamily="18" charset="0"/>
              </a:rPr>
              <a:t>  Có đổi đơn vị (Mức độ 2) </a:t>
            </a:r>
          </a:p>
          <a:p>
            <a:pPr algn="just"/>
            <a:r>
              <a:rPr lang="en-US" sz="4800" b="1" smtClean="0">
                <a:solidFill>
                  <a:srgbClr val="002060"/>
                </a:solidFill>
                <a:latin typeface="Times New Roman" pitchFamily="18" charset="0"/>
              </a:rPr>
              <a:t> 5/6 thể tích là 180cm</a:t>
            </a:r>
            <a:r>
              <a:rPr lang="en-US" sz="4800" b="1" baseline="30000" smtClean="0">
                <a:solidFill>
                  <a:srgbClr val="002060"/>
                </a:solidFill>
                <a:latin typeface="Times New Roman" pitchFamily="18" charset="0"/>
              </a:rPr>
              <a:t>3.</a:t>
            </a:r>
            <a:r>
              <a:rPr lang="en-US" sz="4800" b="1" smtClean="0">
                <a:solidFill>
                  <a:srgbClr val="002060"/>
                </a:solidFill>
                <a:latin typeface="Times New Roman" pitchFamily="18" charset="0"/>
              </a:rPr>
              <a:t> Tính V?</a:t>
            </a:r>
          </a:p>
          <a:p>
            <a:pPr algn="just">
              <a:buFont typeface="Wingdings 2" pitchFamily="18" charset="2"/>
              <a:buNone/>
            </a:pPr>
            <a:r>
              <a:rPr lang="en-US" sz="4800" b="1" smtClean="0">
                <a:solidFill>
                  <a:srgbClr val="002060"/>
                </a:solidFill>
                <a:latin typeface="Times New Roman" pitchFamily="18" charset="0"/>
              </a:rPr>
              <a:t>  </a:t>
            </a:r>
            <a:r>
              <a:rPr lang="en-US" sz="4800" b="1" smtClean="0">
                <a:solidFill>
                  <a:srgbClr val="FF0000"/>
                </a:solidFill>
                <a:latin typeface="Times New Roman" pitchFamily="18" charset="0"/>
              </a:rPr>
              <a:t>(</a:t>
            </a:r>
            <a:r>
              <a:rPr lang="en-US" sz="4800" smtClean="0">
                <a:solidFill>
                  <a:srgbClr val="FF0000"/>
                </a:solidFill>
                <a:latin typeface="Times New Roman" pitchFamily="18" charset="0"/>
              </a:rPr>
              <a:t>Mức độ 2) </a:t>
            </a:r>
            <a:endParaRPr lang="en-US" sz="4800" b="1" smtClean="0">
              <a:solidFill>
                <a:srgbClr val="002060"/>
              </a:solidFill>
              <a:latin typeface="Times New Roman" pitchFamily="18" charset="0"/>
            </a:endParaRPr>
          </a:p>
          <a:p>
            <a:pPr algn="just"/>
            <a:r>
              <a:rPr lang="en-US" sz="4800" b="1" smtClean="0">
                <a:solidFill>
                  <a:srgbClr val="002060"/>
                </a:solidFill>
                <a:latin typeface="Times New Roman" pitchFamily="18" charset="0"/>
              </a:rPr>
              <a:t> Tìm X: </a:t>
            </a:r>
            <a:r>
              <a:rPr lang="en-US" sz="4800" smtClean="0">
                <a:solidFill>
                  <a:srgbClr val="FF0000"/>
                </a:solidFill>
                <a:latin typeface="Times New Roman" pitchFamily="18" charset="0"/>
              </a:rPr>
              <a:t>(Mức độ 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115888"/>
            <a:ext cx="9144000" cy="936625"/>
          </a:xfrm>
          <a:solidFill>
            <a:srgbClr val="92D050"/>
          </a:solidFill>
        </p:spPr>
        <p:txBody>
          <a:bodyPr>
            <a:normAutofit/>
          </a:bodyPr>
          <a:lstStyle/>
          <a:p>
            <a:pPr algn="ctr"/>
            <a:r>
              <a:rPr lang="en-US" altLang="en-US" sz="5400" b="1" smtClean="0">
                <a:solidFill>
                  <a:srgbClr val="FF0000"/>
                </a:solidFill>
                <a:latin typeface="Times New Roman" pitchFamily="18" charset="0"/>
              </a:rPr>
              <a:t>CHỈ ĐẠO, THỐNG NHẤT!</a:t>
            </a:r>
            <a:endParaRPr lang="en-US" altLang="en-US" sz="5400" smtClean="0"/>
          </a:p>
        </p:txBody>
      </p:sp>
      <p:sp>
        <p:nvSpPr>
          <p:cNvPr id="3" name="Content Placeholder 2"/>
          <p:cNvSpPr>
            <a:spLocks noGrp="1"/>
          </p:cNvSpPr>
          <p:nvPr>
            <p:ph sz="quarter" idx="1"/>
          </p:nvPr>
        </p:nvSpPr>
        <p:spPr>
          <a:xfrm>
            <a:off x="0" y="1052513"/>
            <a:ext cx="8153400" cy="5805487"/>
          </a:xfrm>
        </p:spPr>
        <p:txBody>
          <a:bodyPr>
            <a:normAutofit fontScale="92500"/>
          </a:bodyPr>
          <a:lstStyle/>
          <a:p>
            <a:pPr algn="just">
              <a:buFont typeface="Wingdings 2" pitchFamily="18" charset="2"/>
              <a:buNone/>
              <a:defRPr/>
            </a:pPr>
            <a:r>
              <a:rPr lang="en-US" sz="4800" b="1" dirty="0" smtClean="0">
                <a:solidFill>
                  <a:srgbClr val="002060"/>
                </a:solidFill>
                <a:latin typeface="Times New Roman" panose="02020603050405020304" pitchFamily="18" charset="0"/>
              </a:rPr>
              <a:t>-</a:t>
            </a:r>
            <a:r>
              <a:rPr lang="en-US" sz="4800" b="1" dirty="0" err="1" smtClean="0">
                <a:solidFill>
                  <a:srgbClr val="002060"/>
                </a:solidFill>
                <a:latin typeface="Times New Roman" panose="02020603050405020304" pitchFamily="18" charset="0"/>
              </a:rPr>
              <a:t>Có</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nhầm</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lẫn</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giữa</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bài</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và</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câu</a:t>
            </a:r>
            <a:r>
              <a:rPr lang="en-US" sz="4800" b="1" dirty="0" smtClean="0">
                <a:solidFill>
                  <a:srgbClr val="002060"/>
                </a:solidFill>
                <a:latin typeface="Times New Roman" panose="02020603050405020304" pitchFamily="18" charset="0"/>
              </a:rPr>
              <a:t>”: </a:t>
            </a:r>
          </a:p>
          <a:p>
            <a:pPr algn="just">
              <a:buFont typeface="Wingdings 2" pitchFamily="18" charset="2"/>
              <a:buNone/>
              <a:defRPr/>
            </a:pPr>
            <a:r>
              <a:rPr lang="en-US" sz="4800" b="1" dirty="0" smtClean="0">
                <a:solidFill>
                  <a:srgbClr val="002060"/>
                </a:solidFill>
                <a:latin typeface="Times New Roman" panose="02020603050405020304" pitchFamily="18" charset="0"/>
              </a:rPr>
              <a:t>   </a:t>
            </a:r>
            <a:r>
              <a:rPr lang="en-US" sz="4800" b="1" dirty="0" smtClean="0">
                <a:solidFill>
                  <a:srgbClr val="FF0000"/>
                </a:solidFill>
                <a:latin typeface="Times New Roman" panose="02020603050405020304" pitchFamily="18" charset="0"/>
              </a:rPr>
              <a:t>VD: </a:t>
            </a:r>
            <a:r>
              <a:rPr lang="en-US" sz="4400" b="1" dirty="0" err="1" smtClean="0">
                <a:solidFill>
                  <a:srgbClr val="FF0000"/>
                </a:solidFill>
                <a:latin typeface="Times New Roman" panose="02020603050405020304" pitchFamily="18" charset="0"/>
              </a:rPr>
              <a:t>Bài</a:t>
            </a:r>
            <a:r>
              <a:rPr lang="en-US" sz="4400" b="1" dirty="0" smtClean="0">
                <a:solidFill>
                  <a:srgbClr val="FF0000"/>
                </a:solidFill>
                <a:latin typeface="Times New Roman" panose="02020603050405020304" pitchFamily="18" charset="0"/>
              </a:rPr>
              <a:t> 1: </a:t>
            </a:r>
            <a:r>
              <a:rPr lang="en-US" sz="4400" b="1" dirty="0" err="1" smtClean="0">
                <a:solidFill>
                  <a:srgbClr val="FF0000"/>
                </a:solidFill>
                <a:latin typeface="Times New Roman" panose="02020603050405020304" pitchFamily="18" charset="0"/>
              </a:rPr>
              <a:t>Đặt</a:t>
            </a:r>
            <a:r>
              <a:rPr lang="en-US" sz="4400" b="1" dirty="0" smtClean="0">
                <a:solidFill>
                  <a:srgbClr val="FF0000"/>
                </a:solidFill>
                <a:latin typeface="Times New Roman" panose="02020603050405020304" pitchFamily="18" charset="0"/>
              </a:rPr>
              <a:t> </a:t>
            </a:r>
            <a:r>
              <a:rPr lang="en-US" sz="4400" b="1" dirty="0" err="1" smtClean="0">
                <a:solidFill>
                  <a:srgbClr val="FF0000"/>
                </a:solidFill>
                <a:latin typeface="Times New Roman" panose="02020603050405020304" pitchFamily="18" charset="0"/>
              </a:rPr>
              <a:t>tính</a:t>
            </a:r>
            <a:r>
              <a:rPr lang="en-US" sz="4400" b="1" dirty="0" smtClean="0">
                <a:solidFill>
                  <a:srgbClr val="FF0000"/>
                </a:solidFill>
                <a:latin typeface="Times New Roman" panose="02020603050405020304" pitchFamily="18" charset="0"/>
              </a:rPr>
              <a:t> </a:t>
            </a:r>
            <a:r>
              <a:rPr lang="en-US" sz="4400" b="1" dirty="0" err="1" smtClean="0">
                <a:solidFill>
                  <a:srgbClr val="FF0000"/>
                </a:solidFill>
                <a:latin typeface="Times New Roman" panose="02020603050405020304" pitchFamily="18" charset="0"/>
              </a:rPr>
              <a:t>rồi</a:t>
            </a:r>
            <a:r>
              <a:rPr lang="en-US" sz="4400" b="1" dirty="0" smtClean="0">
                <a:solidFill>
                  <a:srgbClr val="FF0000"/>
                </a:solidFill>
                <a:latin typeface="Times New Roman" panose="02020603050405020304" pitchFamily="18" charset="0"/>
              </a:rPr>
              <a:t> </a:t>
            </a:r>
            <a:r>
              <a:rPr lang="en-US" sz="4400" b="1" dirty="0" err="1" smtClean="0">
                <a:solidFill>
                  <a:srgbClr val="FF0000"/>
                </a:solidFill>
                <a:latin typeface="Times New Roman" panose="02020603050405020304" pitchFamily="18" charset="0"/>
              </a:rPr>
              <a:t>tính</a:t>
            </a:r>
            <a:endParaRPr lang="en-US" sz="4400" b="1" dirty="0" smtClean="0">
              <a:solidFill>
                <a:srgbClr val="FF0000"/>
              </a:solidFill>
              <a:latin typeface="Times New Roman" panose="02020603050405020304" pitchFamily="18" charset="0"/>
            </a:endParaRPr>
          </a:p>
          <a:p>
            <a:pPr marL="0" indent="0" algn="just">
              <a:buFont typeface="Wingdings 2" pitchFamily="18" charset="2"/>
              <a:buNone/>
              <a:defRPr/>
            </a:pPr>
            <a:r>
              <a:rPr lang="en-US" sz="2800" b="1" dirty="0" smtClean="0">
                <a:solidFill>
                  <a:srgbClr val="FF0000"/>
                </a:solidFill>
                <a:latin typeface="Times New Roman" panose="02020603050405020304" pitchFamily="18" charset="0"/>
              </a:rPr>
              <a:t>                       a) 38,506 + 57,249   </a:t>
            </a:r>
            <a:r>
              <a:rPr lang="en-US" sz="2800" b="1" dirty="0" smtClean="0">
                <a:solidFill>
                  <a:srgbClr val="FF0000"/>
                </a:solidFill>
                <a:latin typeface="Times New Roman" panose="02020603050405020304" pitchFamily="18" charset="0"/>
                <a:sym typeface="Wingdings" panose="05000000000000000000" pitchFamily="2" charset="2"/>
              </a:rPr>
              <a:t> </a:t>
            </a:r>
            <a:r>
              <a:rPr lang="en-US" sz="2800" b="1" dirty="0" err="1" smtClean="0">
                <a:solidFill>
                  <a:srgbClr val="00B0F0"/>
                </a:solidFill>
                <a:latin typeface="Times New Roman" panose="02020603050405020304" pitchFamily="18" charset="0"/>
                <a:sym typeface="Wingdings" panose="05000000000000000000" pitchFamily="2" charset="2"/>
              </a:rPr>
              <a:t>câu</a:t>
            </a:r>
            <a:r>
              <a:rPr lang="en-US" sz="2800" b="1" dirty="0" smtClean="0">
                <a:solidFill>
                  <a:srgbClr val="00B0F0"/>
                </a:solidFill>
                <a:latin typeface="Times New Roman" panose="02020603050405020304" pitchFamily="18" charset="0"/>
                <a:sym typeface="Wingdings" panose="05000000000000000000" pitchFamily="2" charset="2"/>
              </a:rPr>
              <a:t> a</a:t>
            </a:r>
            <a:endParaRPr lang="en-US" sz="2800" b="1" dirty="0" smtClean="0">
              <a:solidFill>
                <a:srgbClr val="00B0F0"/>
              </a:solidFill>
              <a:latin typeface="Times New Roman" panose="02020603050405020304" pitchFamily="18" charset="0"/>
            </a:endParaRPr>
          </a:p>
          <a:p>
            <a:pPr marL="0" indent="0" algn="just">
              <a:buFont typeface="Wingdings 2" pitchFamily="18" charset="2"/>
              <a:buNone/>
              <a:defRPr/>
            </a:pPr>
            <a:r>
              <a:rPr lang="en-US" sz="2800" b="1" dirty="0" smtClean="0">
                <a:solidFill>
                  <a:srgbClr val="FF0000"/>
                </a:solidFill>
                <a:latin typeface="Times New Roman" panose="02020603050405020304" pitchFamily="18" charset="0"/>
              </a:rPr>
              <a:t>                       b) 81,51 – 67,32       </a:t>
            </a:r>
            <a:r>
              <a:rPr lang="en-US" sz="2800" b="1" dirty="0" smtClean="0">
                <a:solidFill>
                  <a:srgbClr val="FF0000"/>
                </a:solidFill>
                <a:latin typeface="Times New Roman" panose="02020603050405020304" pitchFamily="18" charset="0"/>
                <a:sym typeface="Wingdings" panose="05000000000000000000" pitchFamily="2" charset="2"/>
              </a:rPr>
              <a:t> </a:t>
            </a:r>
            <a:r>
              <a:rPr lang="en-US" sz="2800" b="1" dirty="0" err="1" smtClean="0">
                <a:solidFill>
                  <a:srgbClr val="00B0F0"/>
                </a:solidFill>
                <a:latin typeface="Times New Roman" panose="02020603050405020304" pitchFamily="18" charset="0"/>
                <a:sym typeface="Wingdings" panose="05000000000000000000" pitchFamily="2" charset="2"/>
              </a:rPr>
              <a:t>câu</a:t>
            </a:r>
            <a:r>
              <a:rPr lang="en-US" sz="2800" b="1" dirty="0" smtClean="0">
                <a:solidFill>
                  <a:srgbClr val="00B0F0"/>
                </a:solidFill>
                <a:latin typeface="Times New Roman" panose="02020603050405020304" pitchFamily="18" charset="0"/>
                <a:sym typeface="Wingdings" panose="05000000000000000000" pitchFamily="2" charset="2"/>
              </a:rPr>
              <a:t> b</a:t>
            </a:r>
          </a:p>
          <a:p>
            <a:pPr marL="0" indent="0" algn="just">
              <a:buFont typeface="Wingdings 2" pitchFamily="18" charset="2"/>
              <a:buNone/>
              <a:defRPr/>
            </a:pPr>
            <a:r>
              <a:rPr lang="en-US" sz="2800" b="1" dirty="0" smtClean="0">
                <a:solidFill>
                  <a:srgbClr val="002060"/>
                </a:solidFill>
                <a:latin typeface="Times New Roman" panose="02020603050405020304" pitchFamily="18" charset="0"/>
                <a:sym typeface="Wingdings" panose="05000000000000000000" pitchFamily="2" charset="2"/>
              </a:rPr>
              <a:t>  </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Tính</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bằng</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cách</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thuận</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tiện</a:t>
            </a:r>
            <a:endParaRPr lang="en-US" sz="4800" b="1" dirty="0" smtClean="0">
              <a:solidFill>
                <a:srgbClr val="002060"/>
              </a:solidFill>
              <a:latin typeface="Times New Roman" panose="02020603050405020304" pitchFamily="18" charset="0"/>
              <a:sym typeface="Wingdings" panose="05000000000000000000" pitchFamily="2" charset="2"/>
            </a:endParaRPr>
          </a:p>
          <a:p>
            <a:pPr marL="0" indent="0" algn="just">
              <a:buFont typeface="Wingdings 2" pitchFamily="18" charset="2"/>
              <a:buNone/>
              <a:defRPr/>
            </a:pPr>
            <a:r>
              <a:rPr lang="en-US" sz="4800" b="1" dirty="0" smtClean="0">
                <a:solidFill>
                  <a:srgbClr val="002060"/>
                </a:solidFill>
                <a:latin typeface="Times New Roman" panose="02020603050405020304" pitchFamily="18" charset="0"/>
                <a:sym typeface="Wingdings" panose="05000000000000000000" pitchFamily="2" charset="2"/>
              </a:rPr>
              <a:t>  15 </a:t>
            </a:r>
            <a:r>
              <a:rPr lang="en-US" sz="4800" b="1" dirty="0" smtClean="0">
                <a:solidFill>
                  <a:srgbClr val="FF0000"/>
                </a:solidFill>
                <a:latin typeface="Times New Roman" panose="02020603050405020304" pitchFamily="18" charset="0"/>
                <a:sym typeface="Wingdings" panose="05000000000000000000" pitchFamily="2" charset="2"/>
              </a:rPr>
              <a:t>x </a:t>
            </a:r>
            <a:r>
              <a:rPr lang="en-US" sz="4800" b="1" dirty="0" smtClean="0">
                <a:solidFill>
                  <a:srgbClr val="002060"/>
                </a:solidFill>
                <a:latin typeface="Times New Roman" panose="02020603050405020304" pitchFamily="18" charset="0"/>
                <a:sym typeface="Wingdings" panose="05000000000000000000" pitchFamily="2" charset="2"/>
              </a:rPr>
              <a:t>2 </a:t>
            </a:r>
            <a:r>
              <a:rPr lang="en-US" sz="4800" b="1" dirty="0" smtClean="0">
                <a:solidFill>
                  <a:srgbClr val="FF0000"/>
                </a:solidFill>
                <a:latin typeface="Times New Roman" panose="02020603050405020304" pitchFamily="18" charset="0"/>
                <a:sym typeface="Wingdings" panose="05000000000000000000" pitchFamily="2" charset="2"/>
              </a:rPr>
              <a:t>+</a:t>
            </a:r>
            <a:r>
              <a:rPr lang="en-US" sz="4800" b="1" dirty="0" smtClean="0">
                <a:solidFill>
                  <a:srgbClr val="002060"/>
                </a:solidFill>
                <a:latin typeface="Times New Roman" panose="02020603050405020304" pitchFamily="18" charset="0"/>
                <a:sym typeface="Wingdings" panose="05000000000000000000" pitchFamily="2" charset="2"/>
              </a:rPr>
              <a:t> 15 </a:t>
            </a:r>
            <a:r>
              <a:rPr lang="en-US" sz="4800" b="1" dirty="0" smtClean="0">
                <a:solidFill>
                  <a:srgbClr val="FF0000"/>
                </a:solidFill>
                <a:latin typeface="Times New Roman" panose="02020603050405020304" pitchFamily="18" charset="0"/>
                <a:sym typeface="Wingdings" panose="05000000000000000000" pitchFamily="2" charset="2"/>
              </a:rPr>
              <a:t>x</a:t>
            </a:r>
            <a:r>
              <a:rPr lang="en-US" sz="4800" b="1" dirty="0" smtClean="0">
                <a:solidFill>
                  <a:srgbClr val="002060"/>
                </a:solidFill>
                <a:latin typeface="Times New Roman" panose="02020603050405020304" pitchFamily="18" charset="0"/>
                <a:sym typeface="Wingdings" panose="05000000000000000000" pitchFamily="2" charset="2"/>
              </a:rPr>
              <a:t> 8 =         </a:t>
            </a:r>
            <a:r>
              <a:rPr lang="en-US" sz="4800" dirty="0" smtClean="0">
                <a:solidFill>
                  <a:srgbClr val="FF0000"/>
                </a:solidFill>
                <a:latin typeface="Times New Roman" panose="02020603050405020304" pitchFamily="18" charset="0"/>
              </a:rPr>
              <a:t>(</a:t>
            </a:r>
            <a:r>
              <a:rPr lang="en-US" sz="4800" dirty="0" err="1" smtClean="0">
                <a:solidFill>
                  <a:srgbClr val="FF0000"/>
                </a:solidFill>
                <a:latin typeface="Times New Roman" panose="02020603050405020304" pitchFamily="18" charset="0"/>
              </a:rPr>
              <a:t>Mức</a:t>
            </a:r>
            <a:r>
              <a:rPr lang="en-US" sz="4800" dirty="0" smtClean="0">
                <a:solidFill>
                  <a:srgbClr val="FF0000"/>
                </a:solidFill>
                <a:latin typeface="Times New Roman" panose="02020603050405020304" pitchFamily="18" charset="0"/>
              </a:rPr>
              <a:t> </a:t>
            </a:r>
            <a:r>
              <a:rPr lang="en-US" sz="4800" dirty="0" err="1" smtClean="0">
                <a:solidFill>
                  <a:srgbClr val="FF0000"/>
                </a:solidFill>
                <a:latin typeface="Times New Roman" panose="02020603050405020304" pitchFamily="18" charset="0"/>
              </a:rPr>
              <a:t>độ</a:t>
            </a:r>
            <a:r>
              <a:rPr lang="en-US" sz="4800" dirty="0" smtClean="0">
                <a:solidFill>
                  <a:srgbClr val="FF0000"/>
                </a:solidFill>
                <a:latin typeface="Times New Roman" panose="02020603050405020304" pitchFamily="18" charset="0"/>
              </a:rPr>
              <a:t> 2)</a:t>
            </a:r>
          </a:p>
          <a:p>
            <a:pPr marL="0" indent="0" algn="just">
              <a:buFont typeface="Wingdings 2" pitchFamily="18" charset="2"/>
              <a:buNone/>
              <a:defRPr/>
            </a:pPr>
            <a:r>
              <a:rPr lang="en-US" sz="4800" b="1" dirty="0" smtClean="0">
                <a:solidFill>
                  <a:srgbClr val="002060"/>
                </a:solidFill>
                <a:latin typeface="Times New Roman" panose="02020603050405020304" pitchFamily="18" charset="0"/>
                <a:sym typeface="Wingdings" panose="05000000000000000000" pitchFamily="2" charset="2"/>
              </a:rPr>
              <a:t>  15 </a:t>
            </a:r>
            <a:r>
              <a:rPr lang="en-US" sz="4800" b="1" dirty="0" smtClean="0">
                <a:solidFill>
                  <a:srgbClr val="FF0000"/>
                </a:solidFill>
                <a:latin typeface="Times New Roman" panose="02020603050405020304" pitchFamily="18" charset="0"/>
                <a:sym typeface="Wingdings" panose="05000000000000000000" pitchFamily="2" charset="2"/>
              </a:rPr>
              <a:t>x </a:t>
            </a:r>
            <a:r>
              <a:rPr lang="en-US" sz="4800" b="1" dirty="0" smtClean="0">
                <a:solidFill>
                  <a:srgbClr val="002060"/>
                </a:solidFill>
                <a:latin typeface="Times New Roman" panose="02020603050405020304" pitchFamily="18" charset="0"/>
                <a:sym typeface="Wingdings" panose="05000000000000000000" pitchFamily="2" charset="2"/>
              </a:rPr>
              <a:t>2 </a:t>
            </a:r>
            <a:r>
              <a:rPr lang="en-US" sz="4800" b="1" dirty="0" smtClean="0">
                <a:solidFill>
                  <a:srgbClr val="FF0000"/>
                </a:solidFill>
                <a:latin typeface="Times New Roman" panose="02020603050405020304" pitchFamily="18" charset="0"/>
                <a:sym typeface="Wingdings" panose="05000000000000000000" pitchFamily="2" charset="2"/>
              </a:rPr>
              <a:t>+</a:t>
            </a:r>
            <a:r>
              <a:rPr lang="en-US" sz="4800" b="1" dirty="0" smtClean="0">
                <a:solidFill>
                  <a:srgbClr val="002060"/>
                </a:solidFill>
                <a:latin typeface="Times New Roman" panose="02020603050405020304" pitchFamily="18" charset="0"/>
                <a:sym typeface="Wingdings" panose="05000000000000000000" pitchFamily="2" charset="2"/>
              </a:rPr>
              <a:t> 8 </a:t>
            </a:r>
            <a:r>
              <a:rPr lang="en-US" sz="4800" b="1" dirty="0" smtClean="0">
                <a:solidFill>
                  <a:srgbClr val="FF0000"/>
                </a:solidFill>
                <a:latin typeface="Times New Roman" panose="02020603050405020304" pitchFamily="18" charset="0"/>
                <a:sym typeface="Wingdings" panose="05000000000000000000" pitchFamily="2" charset="2"/>
              </a:rPr>
              <a:t>x</a:t>
            </a:r>
            <a:r>
              <a:rPr lang="en-US" sz="4800" b="1" dirty="0" smtClean="0">
                <a:solidFill>
                  <a:srgbClr val="002060"/>
                </a:solidFill>
                <a:latin typeface="Times New Roman" panose="02020603050405020304" pitchFamily="18" charset="0"/>
                <a:sym typeface="Wingdings" panose="05000000000000000000" pitchFamily="2" charset="2"/>
              </a:rPr>
              <a:t> 15 </a:t>
            </a:r>
            <a:r>
              <a:rPr lang="en-US" sz="4800" b="1" dirty="0" smtClean="0">
                <a:solidFill>
                  <a:srgbClr val="FF0000"/>
                </a:solidFill>
                <a:latin typeface="Times New Roman" panose="02020603050405020304" pitchFamily="18" charset="0"/>
                <a:sym typeface="Wingdings" panose="05000000000000000000" pitchFamily="2" charset="2"/>
              </a:rPr>
              <a:t>+</a:t>
            </a:r>
            <a:r>
              <a:rPr lang="en-US" sz="4800" b="1" dirty="0" smtClean="0">
                <a:solidFill>
                  <a:srgbClr val="002060"/>
                </a:solidFill>
                <a:latin typeface="Times New Roman" panose="02020603050405020304" pitchFamily="18" charset="0"/>
                <a:sym typeface="Wingdings" panose="05000000000000000000" pitchFamily="2" charset="2"/>
              </a:rPr>
              <a:t> 15 = </a:t>
            </a:r>
            <a:r>
              <a:rPr lang="en-US" sz="4800" dirty="0" smtClean="0">
                <a:solidFill>
                  <a:srgbClr val="FF0000"/>
                </a:solidFill>
                <a:latin typeface="Times New Roman" panose="02020603050405020304" pitchFamily="18" charset="0"/>
              </a:rPr>
              <a:t>(</a:t>
            </a:r>
            <a:r>
              <a:rPr lang="en-US" sz="4800" dirty="0" err="1" smtClean="0">
                <a:solidFill>
                  <a:srgbClr val="FF0000"/>
                </a:solidFill>
                <a:latin typeface="Times New Roman" panose="02020603050405020304" pitchFamily="18" charset="0"/>
              </a:rPr>
              <a:t>Mức</a:t>
            </a:r>
            <a:r>
              <a:rPr lang="en-US" sz="4800" dirty="0" smtClean="0">
                <a:solidFill>
                  <a:srgbClr val="FF0000"/>
                </a:solidFill>
                <a:latin typeface="Times New Roman" panose="02020603050405020304" pitchFamily="18" charset="0"/>
              </a:rPr>
              <a:t> </a:t>
            </a:r>
            <a:r>
              <a:rPr lang="en-US" sz="4800" dirty="0" err="1" smtClean="0">
                <a:solidFill>
                  <a:srgbClr val="FF0000"/>
                </a:solidFill>
                <a:latin typeface="Times New Roman" panose="02020603050405020304" pitchFamily="18" charset="0"/>
              </a:rPr>
              <a:t>độ</a:t>
            </a:r>
            <a:r>
              <a:rPr lang="en-US" sz="4800" dirty="0" smtClean="0">
                <a:solidFill>
                  <a:srgbClr val="FF0000"/>
                </a:solidFill>
                <a:latin typeface="Times New Roman" panose="02020603050405020304" pitchFamily="18" charset="0"/>
              </a:rPr>
              <a:t> 3)</a:t>
            </a:r>
            <a:endParaRPr lang="en-US" sz="4800" b="1" dirty="0" smtClean="0">
              <a:solidFill>
                <a:srgbClr val="002060"/>
              </a:solidFill>
              <a:latin typeface="Times New Roman" panose="02020603050405020304" pitchFamily="18" charset="0"/>
              <a:sym typeface="Wingdings" panose="05000000000000000000" pitchFamily="2" charset="2"/>
            </a:endParaRPr>
          </a:p>
          <a:p>
            <a:pPr marL="0" indent="0" algn="just">
              <a:buFont typeface="Wingdings 2" pitchFamily="18" charset="2"/>
              <a:buNone/>
              <a:defRPr/>
            </a:pPr>
            <a:endParaRPr lang="en-US" sz="4800" dirty="0">
              <a:solidFill>
                <a:srgbClr val="00B0F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115888"/>
            <a:ext cx="9144000" cy="936625"/>
          </a:xfrm>
          <a:solidFill>
            <a:srgbClr val="92D050"/>
          </a:solidFill>
        </p:spPr>
        <p:txBody>
          <a:bodyPr>
            <a:normAutofit/>
          </a:bodyPr>
          <a:lstStyle/>
          <a:p>
            <a:pPr algn="ctr"/>
            <a:r>
              <a:rPr lang="en-US" altLang="en-US" sz="5400" b="1" smtClean="0">
                <a:solidFill>
                  <a:srgbClr val="FF0000"/>
                </a:solidFill>
                <a:latin typeface="Times New Roman" pitchFamily="18" charset="0"/>
              </a:rPr>
              <a:t>CHỈ ĐẠO, THỐNG NHẤT!</a:t>
            </a:r>
            <a:endParaRPr lang="en-US" altLang="en-US" sz="5400" smtClean="0"/>
          </a:p>
        </p:txBody>
      </p:sp>
      <p:sp>
        <p:nvSpPr>
          <p:cNvPr id="3" name="Content Placeholder 2"/>
          <p:cNvSpPr>
            <a:spLocks noGrp="1"/>
          </p:cNvSpPr>
          <p:nvPr>
            <p:ph sz="quarter" idx="1"/>
          </p:nvPr>
        </p:nvSpPr>
        <p:spPr>
          <a:xfrm>
            <a:off x="0" y="1052513"/>
            <a:ext cx="8153400" cy="5805487"/>
          </a:xfrm>
        </p:spPr>
        <p:txBody>
          <a:bodyPr>
            <a:normAutofit fontScale="92500"/>
          </a:bodyPr>
          <a:lstStyle/>
          <a:p>
            <a:pPr algn="just">
              <a:buFont typeface="Wingdings 2" pitchFamily="18" charset="2"/>
              <a:buNone/>
              <a:defRPr/>
            </a:pP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Giá</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trị</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của</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chữ</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số</a:t>
            </a:r>
            <a:r>
              <a:rPr lang="en-US" sz="4800" b="1" dirty="0" smtClean="0">
                <a:solidFill>
                  <a:srgbClr val="002060"/>
                </a:solidFill>
                <a:latin typeface="Times New Roman" panose="02020603050405020304" pitchFamily="18" charset="0"/>
              </a:rPr>
              <a:t>: </a:t>
            </a:r>
            <a:r>
              <a:rPr lang="en-US" sz="4800" dirty="0" smtClean="0">
                <a:solidFill>
                  <a:srgbClr val="FF0000"/>
                </a:solidFill>
                <a:latin typeface="Times New Roman" panose="02020603050405020304" pitchFamily="18" charset="0"/>
              </a:rPr>
              <a:t>(</a:t>
            </a:r>
            <a:r>
              <a:rPr lang="en-US" sz="4800" dirty="0" err="1" smtClean="0">
                <a:solidFill>
                  <a:srgbClr val="FF0000"/>
                </a:solidFill>
                <a:latin typeface="Times New Roman" panose="02020603050405020304" pitchFamily="18" charset="0"/>
              </a:rPr>
              <a:t>Mức</a:t>
            </a:r>
            <a:r>
              <a:rPr lang="en-US" sz="4800" dirty="0" smtClean="0">
                <a:solidFill>
                  <a:srgbClr val="FF0000"/>
                </a:solidFill>
                <a:latin typeface="Times New Roman" panose="02020603050405020304" pitchFamily="18" charset="0"/>
              </a:rPr>
              <a:t> </a:t>
            </a:r>
            <a:r>
              <a:rPr lang="en-US" sz="4800" dirty="0" err="1" smtClean="0">
                <a:solidFill>
                  <a:srgbClr val="FF0000"/>
                </a:solidFill>
                <a:latin typeface="Times New Roman" panose="02020603050405020304" pitchFamily="18" charset="0"/>
              </a:rPr>
              <a:t>độ</a:t>
            </a:r>
            <a:r>
              <a:rPr lang="en-US" sz="4800" dirty="0" smtClean="0">
                <a:solidFill>
                  <a:srgbClr val="FF0000"/>
                </a:solidFill>
                <a:latin typeface="Times New Roman" panose="02020603050405020304" pitchFamily="18" charset="0"/>
              </a:rPr>
              <a:t> 1)</a:t>
            </a:r>
            <a:endParaRPr lang="en-US" sz="4800" b="1" dirty="0" smtClean="0">
              <a:solidFill>
                <a:srgbClr val="00B0F0"/>
              </a:solidFill>
              <a:latin typeface="Times New Roman" panose="02020603050405020304" pitchFamily="18" charset="0"/>
              <a:sym typeface="Wingdings" panose="05000000000000000000" pitchFamily="2" charset="2"/>
            </a:endParaRPr>
          </a:p>
          <a:p>
            <a:pPr marL="0" indent="0" algn="just">
              <a:buFontTx/>
              <a:buChar char="-"/>
              <a:defRPr/>
            </a:pP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Số</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chia</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hết</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cho</a:t>
            </a:r>
            <a:r>
              <a:rPr lang="en-US" sz="4800" b="1" dirty="0" smtClean="0">
                <a:solidFill>
                  <a:srgbClr val="002060"/>
                </a:solidFill>
                <a:latin typeface="Times New Roman" panose="02020603050405020304" pitchFamily="18" charset="0"/>
                <a:sym typeface="Wingdings" panose="05000000000000000000" pitchFamily="2" charset="2"/>
              </a:rPr>
              <a:t> 2 </a:t>
            </a:r>
            <a:r>
              <a:rPr lang="en-US" sz="4800" b="1" err="1" smtClean="0">
                <a:solidFill>
                  <a:srgbClr val="002060"/>
                </a:solidFill>
                <a:latin typeface="Times New Roman" panose="02020603050405020304" pitchFamily="18" charset="0"/>
                <a:sym typeface="Wingdings" panose="05000000000000000000" pitchFamily="2" charset="2"/>
              </a:rPr>
              <a:t>và</a:t>
            </a:r>
            <a:r>
              <a:rPr lang="en-US" sz="4800" b="1" smtClean="0">
                <a:solidFill>
                  <a:srgbClr val="002060"/>
                </a:solidFill>
                <a:latin typeface="Times New Roman" panose="02020603050405020304" pitchFamily="18" charset="0"/>
                <a:sym typeface="Wingdings" panose="05000000000000000000" pitchFamily="2" charset="2"/>
              </a:rPr>
              <a:t> 5</a:t>
            </a:r>
            <a:r>
              <a:rPr lang="en-US" sz="4800" smtClean="0">
                <a:solidFill>
                  <a:srgbClr val="FF0000"/>
                </a:solidFill>
                <a:latin typeface="Times New Roman" panose="02020603050405020304" pitchFamily="18" charset="0"/>
              </a:rPr>
              <a:t>(Mức </a:t>
            </a:r>
            <a:r>
              <a:rPr lang="en-US" sz="4800" dirty="0" err="1" smtClean="0">
                <a:solidFill>
                  <a:srgbClr val="FF0000"/>
                </a:solidFill>
                <a:latin typeface="Times New Roman" panose="02020603050405020304" pitchFamily="18" charset="0"/>
              </a:rPr>
              <a:t>độ</a:t>
            </a:r>
            <a:r>
              <a:rPr lang="en-US" sz="4800" dirty="0" smtClean="0">
                <a:solidFill>
                  <a:srgbClr val="FF0000"/>
                </a:solidFill>
                <a:latin typeface="Times New Roman" panose="02020603050405020304" pitchFamily="18" charset="0"/>
              </a:rPr>
              <a:t> 1)</a:t>
            </a:r>
          </a:p>
          <a:p>
            <a:pPr marL="0" indent="0" algn="just">
              <a:buFontTx/>
              <a:buChar char="-"/>
              <a:defRPr/>
            </a:pPr>
            <a:r>
              <a:rPr lang="en-US" sz="4800" b="1" dirty="0" smtClean="0">
                <a:solidFill>
                  <a:srgbClr val="002060"/>
                </a:solidFill>
                <a:latin typeface="Times New Roman" panose="02020603050405020304" pitchFamily="18" charset="0"/>
              </a:rPr>
              <a:t>TBC </a:t>
            </a:r>
            <a:r>
              <a:rPr lang="en-US" sz="4800" b="1" dirty="0" err="1" smtClean="0">
                <a:solidFill>
                  <a:srgbClr val="002060"/>
                </a:solidFill>
                <a:latin typeface="Times New Roman" panose="02020603050405020304" pitchFamily="18" charset="0"/>
              </a:rPr>
              <a:t>của</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các</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số</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cho</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trước</a:t>
            </a:r>
            <a:r>
              <a:rPr lang="en-US" sz="4800" b="1" dirty="0" smtClean="0">
                <a:solidFill>
                  <a:srgbClr val="002060"/>
                </a:solidFill>
                <a:latin typeface="Times New Roman" panose="02020603050405020304" pitchFamily="18" charset="0"/>
              </a:rPr>
              <a:t> </a:t>
            </a:r>
            <a:r>
              <a:rPr lang="en-US" sz="4800" dirty="0" smtClean="0">
                <a:solidFill>
                  <a:srgbClr val="FF0000"/>
                </a:solidFill>
                <a:latin typeface="Times New Roman" panose="02020603050405020304" pitchFamily="18" charset="0"/>
              </a:rPr>
              <a:t>(</a:t>
            </a:r>
            <a:r>
              <a:rPr lang="en-US" sz="4800" dirty="0" err="1" smtClean="0">
                <a:solidFill>
                  <a:srgbClr val="FF0000"/>
                </a:solidFill>
                <a:latin typeface="Times New Roman" panose="02020603050405020304" pitchFamily="18" charset="0"/>
              </a:rPr>
              <a:t>Mức</a:t>
            </a:r>
            <a:r>
              <a:rPr lang="en-US" sz="4800" dirty="0" smtClean="0">
                <a:solidFill>
                  <a:srgbClr val="FF0000"/>
                </a:solidFill>
                <a:latin typeface="Times New Roman" panose="02020603050405020304" pitchFamily="18" charset="0"/>
              </a:rPr>
              <a:t> </a:t>
            </a:r>
            <a:r>
              <a:rPr lang="en-US" sz="4800" dirty="0" err="1" smtClean="0">
                <a:solidFill>
                  <a:srgbClr val="FF0000"/>
                </a:solidFill>
                <a:latin typeface="Times New Roman" panose="02020603050405020304" pitchFamily="18" charset="0"/>
              </a:rPr>
              <a:t>độ</a:t>
            </a:r>
            <a:r>
              <a:rPr lang="en-US" sz="4800" dirty="0" smtClean="0">
                <a:solidFill>
                  <a:srgbClr val="FF0000"/>
                </a:solidFill>
                <a:latin typeface="Times New Roman" panose="02020603050405020304" pitchFamily="18" charset="0"/>
              </a:rPr>
              <a:t> 1)</a:t>
            </a:r>
          </a:p>
          <a:p>
            <a:pPr marL="0" indent="0" algn="just">
              <a:buFontTx/>
              <a:buChar char="-"/>
              <a:defRPr/>
            </a:pPr>
            <a:r>
              <a:rPr lang="en-US" sz="4800" b="1" dirty="0" err="1" smtClean="0">
                <a:solidFill>
                  <a:srgbClr val="002060"/>
                </a:solidFill>
                <a:latin typeface="Times New Roman" panose="02020603050405020304" pitchFamily="18" charset="0"/>
              </a:rPr>
              <a:t>Biểu</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thức</a:t>
            </a:r>
            <a:r>
              <a:rPr lang="en-US" sz="4800" b="1" dirty="0" smtClean="0">
                <a:solidFill>
                  <a:srgbClr val="002060"/>
                </a:solidFill>
                <a:latin typeface="Times New Roman" panose="02020603050405020304" pitchFamily="18" charset="0"/>
              </a:rPr>
              <a:t> </a:t>
            </a:r>
            <a:r>
              <a:rPr lang="en-US" sz="4800" dirty="0" smtClean="0">
                <a:solidFill>
                  <a:srgbClr val="FF0000"/>
                </a:solidFill>
                <a:latin typeface="Times New Roman" panose="02020603050405020304" pitchFamily="18" charset="0"/>
              </a:rPr>
              <a:t>(</a:t>
            </a:r>
            <a:r>
              <a:rPr lang="en-US" sz="4800" dirty="0" err="1" smtClean="0">
                <a:solidFill>
                  <a:srgbClr val="FF0000"/>
                </a:solidFill>
                <a:latin typeface="Times New Roman" panose="02020603050405020304" pitchFamily="18" charset="0"/>
              </a:rPr>
              <a:t>Mức</a:t>
            </a:r>
            <a:r>
              <a:rPr lang="en-US" sz="4800" dirty="0" smtClean="0">
                <a:solidFill>
                  <a:srgbClr val="FF0000"/>
                </a:solidFill>
                <a:latin typeface="Times New Roman" panose="02020603050405020304" pitchFamily="18" charset="0"/>
              </a:rPr>
              <a:t> </a:t>
            </a:r>
            <a:r>
              <a:rPr lang="en-US" sz="4800" dirty="0" err="1" smtClean="0">
                <a:solidFill>
                  <a:srgbClr val="FF0000"/>
                </a:solidFill>
                <a:latin typeface="Times New Roman" panose="02020603050405020304" pitchFamily="18" charset="0"/>
              </a:rPr>
              <a:t>độ</a:t>
            </a:r>
            <a:r>
              <a:rPr lang="en-US" sz="4800" dirty="0" smtClean="0">
                <a:solidFill>
                  <a:srgbClr val="FF0000"/>
                </a:solidFill>
                <a:latin typeface="Times New Roman" panose="02020603050405020304" pitchFamily="18" charset="0"/>
              </a:rPr>
              <a:t> 2)</a:t>
            </a:r>
          </a:p>
          <a:p>
            <a:pPr marL="0" indent="0" algn="just">
              <a:buFontTx/>
              <a:buChar char="-"/>
              <a:defRPr/>
            </a:pPr>
            <a:r>
              <a:rPr lang="en-US" sz="4800" b="1" dirty="0" err="1" smtClean="0">
                <a:solidFill>
                  <a:srgbClr val="002060"/>
                </a:solidFill>
                <a:latin typeface="Times New Roman" panose="02020603050405020304" pitchFamily="18" charset="0"/>
              </a:rPr>
              <a:t>Chia</a:t>
            </a:r>
            <a:r>
              <a:rPr lang="en-US" sz="4800" b="1" dirty="0" smtClean="0">
                <a:solidFill>
                  <a:srgbClr val="002060"/>
                </a:solidFill>
                <a:latin typeface="Times New Roman" panose="02020603050405020304" pitchFamily="18" charset="0"/>
              </a:rPr>
              <a:t> STP: </a:t>
            </a:r>
            <a:r>
              <a:rPr lang="en-US" sz="4800" b="1" dirty="0" err="1" smtClean="0">
                <a:solidFill>
                  <a:srgbClr val="002060"/>
                </a:solidFill>
                <a:latin typeface="Times New Roman" panose="02020603050405020304" pitchFamily="18" charset="0"/>
              </a:rPr>
              <a:t>Thương</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không</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quá</a:t>
            </a:r>
            <a:r>
              <a:rPr lang="en-US" sz="4800" b="1" dirty="0" smtClean="0">
                <a:solidFill>
                  <a:srgbClr val="002060"/>
                </a:solidFill>
                <a:latin typeface="Times New Roman" panose="02020603050405020304" pitchFamily="18" charset="0"/>
              </a:rPr>
              <a:t> 3 </a:t>
            </a:r>
            <a:r>
              <a:rPr lang="en-US" sz="4800" b="1" dirty="0" err="1" smtClean="0">
                <a:solidFill>
                  <a:srgbClr val="002060"/>
                </a:solidFill>
                <a:latin typeface="Times New Roman" panose="02020603050405020304" pitchFamily="18" charset="0"/>
              </a:rPr>
              <a:t>chữ</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số</a:t>
            </a:r>
            <a:r>
              <a:rPr lang="en-US" sz="4800" b="1" dirty="0" smtClean="0">
                <a:solidFill>
                  <a:srgbClr val="002060"/>
                </a:solidFill>
                <a:latin typeface="Times New Roman" panose="02020603050405020304" pitchFamily="18" charset="0"/>
              </a:rPr>
              <a:t> ở </a:t>
            </a:r>
            <a:r>
              <a:rPr lang="en-US" sz="4800" b="1" dirty="0" err="1" smtClean="0">
                <a:solidFill>
                  <a:srgbClr val="002060"/>
                </a:solidFill>
                <a:latin typeface="Times New Roman" panose="02020603050405020304" pitchFamily="18" charset="0"/>
              </a:rPr>
              <a:t>phần</a:t>
            </a:r>
            <a:r>
              <a:rPr lang="en-US" sz="4800" b="1" dirty="0" smtClean="0">
                <a:solidFill>
                  <a:srgbClr val="002060"/>
                </a:solidFill>
                <a:latin typeface="Times New Roman" panose="02020603050405020304" pitchFamily="18" charset="0"/>
              </a:rPr>
              <a:t> </a:t>
            </a:r>
            <a:r>
              <a:rPr lang="en-US" sz="4800" b="1" err="1" smtClean="0">
                <a:solidFill>
                  <a:srgbClr val="002060"/>
                </a:solidFill>
                <a:latin typeface="Times New Roman" panose="02020603050405020304" pitchFamily="18" charset="0"/>
              </a:rPr>
              <a:t>thập</a:t>
            </a:r>
            <a:r>
              <a:rPr lang="en-US" sz="4800" b="1" smtClean="0">
                <a:solidFill>
                  <a:srgbClr val="002060"/>
                </a:solidFill>
                <a:latin typeface="Times New Roman" panose="02020603050405020304" pitchFamily="18" charset="0"/>
              </a:rPr>
              <a:t> phân.</a:t>
            </a:r>
            <a:endParaRPr lang="en-US" sz="4800" b="1" dirty="0">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115888"/>
            <a:ext cx="9144000" cy="936625"/>
          </a:xfrm>
          <a:solidFill>
            <a:srgbClr val="92D050"/>
          </a:solidFill>
        </p:spPr>
        <p:txBody>
          <a:bodyPr anchor="t">
            <a:normAutofit/>
          </a:bodyPr>
          <a:lstStyle/>
          <a:p>
            <a:pPr algn="ctr"/>
            <a:r>
              <a:rPr lang="en-US" altLang="en-US" sz="5400" b="1" smtClean="0">
                <a:solidFill>
                  <a:srgbClr val="FF0000"/>
                </a:solidFill>
                <a:latin typeface="Times New Roman" pitchFamily="18" charset="0"/>
              </a:rPr>
              <a:t>CHỈ ĐẠO, THỐNG NHẤT!</a:t>
            </a:r>
            <a:endParaRPr lang="en-US" altLang="en-US" sz="5400" smtClean="0"/>
          </a:p>
        </p:txBody>
      </p:sp>
      <p:sp>
        <p:nvSpPr>
          <p:cNvPr id="3" name="Content Placeholder 2"/>
          <p:cNvSpPr>
            <a:spLocks noGrp="1"/>
          </p:cNvSpPr>
          <p:nvPr>
            <p:ph sz="quarter" idx="1"/>
          </p:nvPr>
        </p:nvSpPr>
        <p:spPr>
          <a:xfrm>
            <a:off x="0" y="1052513"/>
            <a:ext cx="8077200" cy="5805487"/>
          </a:xfrm>
        </p:spPr>
        <p:txBody>
          <a:bodyPr/>
          <a:lstStyle/>
          <a:p>
            <a:pPr algn="just">
              <a:buFont typeface="Wingdings 2" pitchFamily="18" charset="2"/>
              <a:buNone/>
              <a:defRPr/>
            </a:pP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Phép</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nhân</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không</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được</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nhớ</a:t>
            </a:r>
            <a:r>
              <a:rPr lang="en-US" sz="4800" b="1" dirty="0" smtClean="0">
                <a:solidFill>
                  <a:srgbClr val="002060"/>
                </a:solidFill>
                <a:latin typeface="Times New Roman" panose="02020603050405020304" pitchFamily="18" charset="0"/>
              </a:rPr>
              <a:t> 2 </a:t>
            </a:r>
            <a:r>
              <a:rPr lang="en-US" sz="4800" b="1" dirty="0" err="1" smtClean="0">
                <a:solidFill>
                  <a:srgbClr val="002060"/>
                </a:solidFill>
                <a:latin typeface="Times New Roman" panose="02020603050405020304" pitchFamily="18" charset="0"/>
              </a:rPr>
              <a:t>lần</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liên</a:t>
            </a:r>
            <a:r>
              <a:rPr lang="en-US" sz="4800" b="1" dirty="0" smtClean="0">
                <a:solidFill>
                  <a:srgbClr val="002060"/>
                </a:solidFill>
                <a:latin typeface="Times New Roman" panose="02020603050405020304" pitchFamily="18" charset="0"/>
              </a:rPr>
              <a:t> </a:t>
            </a:r>
            <a:r>
              <a:rPr lang="en-US" sz="4800" b="1" dirty="0" err="1" smtClean="0">
                <a:solidFill>
                  <a:srgbClr val="002060"/>
                </a:solidFill>
                <a:latin typeface="Times New Roman" panose="02020603050405020304" pitchFamily="18" charset="0"/>
              </a:rPr>
              <a:t>tiếp</a:t>
            </a:r>
            <a:r>
              <a:rPr lang="en-US" sz="4800" b="1" dirty="0" smtClean="0">
                <a:solidFill>
                  <a:srgbClr val="002060"/>
                </a:solidFill>
                <a:latin typeface="Times New Roman" panose="02020603050405020304" pitchFamily="18" charset="0"/>
              </a:rPr>
              <a:t>.</a:t>
            </a:r>
            <a:endParaRPr lang="en-US" sz="4800" b="1" dirty="0" smtClean="0">
              <a:solidFill>
                <a:srgbClr val="00B0F0"/>
              </a:solidFill>
              <a:latin typeface="Times New Roman" panose="02020603050405020304" pitchFamily="18" charset="0"/>
              <a:sym typeface="Wingdings" panose="05000000000000000000" pitchFamily="2" charset="2"/>
            </a:endParaRPr>
          </a:p>
          <a:p>
            <a:pPr marL="0" indent="0" algn="just">
              <a:buFontTx/>
              <a:buChar char="-"/>
              <a:defRPr/>
            </a:pPr>
            <a:r>
              <a:rPr lang="en-US" sz="4800" b="1" dirty="0" smtClean="0">
                <a:solidFill>
                  <a:srgbClr val="002060"/>
                </a:solidFill>
                <a:latin typeface="Times New Roman" panose="02020603050405020304" pitchFamily="18" charset="0"/>
                <a:sym typeface="Wingdings" panose="05000000000000000000" pitchFamily="2" charset="2"/>
              </a:rPr>
              <a:t> Cho </a:t>
            </a:r>
            <a:r>
              <a:rPr lang="en-US" sz="4800" b="1" dirty="0" err="1" smtClean="0">
                <a:solidFill>
                  <a:srgbClr val="002060"/>
                </a:solidFill>
                <a:latin typeface="Times New Roman" panose="02020603050405020304" pitchFamily="18" charset="0"/>
                <a:sym typeface="Wingdings" panose="05000000000000000000" pitchFamily="2" charset="2"/>
              </a:rPr>
              <a:t>Tổng</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Hiệu</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Tìm</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số</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b="1" dirty="0" err="1" smtClean="0">
                <a:solidFill>
                  <a:srgbClr val="002060"/>
                </a:solidFill>
                <a:latin typeface="Times New Roman" panose="02020603050405020304" pitchFamily="18" charset="0"/>
                <a:sym typeface="Wingdings" panose="05000000000000000000" pitchFamily="2" charset="2"/>
              </a:rPr>
              <a:t>bé</a:t>
            </a:r>
            <a:r>
              <a:rPr lang="en-US" sz="4800" b="1" dirty="0" smtClean="0">
                <a:solidFill>
                  <a:srgbClr val="002060"/>
                </a:solidFill>
                <a:latin typeface="Times New Roman" panose="02020603050405020304" pitchFamily="18" charset="0"/>
                <a:sym typeface="Wingdings" panose="05000000000000000000" pitchFamily="2" charset="2"/>
              </a:rPr>
              <a:t> </a:t>
            </a:r>
            <a:r>
              <a:rPr lang="en-US" sz="4800" dirty="0" smtClean="0">
                <a:solidFill>
                  <a:srgbClr val="FF0000"/>
                </a:solidFill>
                <a:latin typeface="Times New Roman" panose="02020603050405020304" pitchFamily="18" charset="0"/>
              </a:rPr>
              <a:t>(</a:t>
            </a:r>
            <a:r>
              <a:rPr lang="en-US" sz="4800" dirty="0" err="1" smtClean="0">
                <a:solidFill>
                  <a:srgbClr val="FF0000"/>
                </a:solidFill>
                <a:latin typeface="Times New Roman" panose="02020603050405020304" pitchFamily="18" charset="0"/>
              </a:rPr>
              <a:t>Mức</a:t>
            </a:r>
            <a:r>
              <a:rPr lang="en-US" sz="4800" dirty="0" smtClean="0">
                <a:solidFill>
                  <a:srgbClr val="FF0000"/>
                </a:solidFill>
                <a:latin typeface="Times New Roman" panose="02020603050405020304" pitchFamily="18" charset="0"/>
              </a:rPr>
              <a:t> </a:t>
            </a:r>
            <a:r>
              <a:rPr lang="en-US" sz="4800" dirty="0" err="1" smtClean="0">
                <a:solidFill>
                  <a:srgbClr val="FF0000"/>
                </a:solidFill>
                <a:latin typeface="Times New Roman" panose="02020603050405020304" pitchFamily="18" charset="0"/>
              </a:rPr>
              <a:t>độ</a:t>
            </a:r>
            <a:r>
              <a:rPr lang="en-US" sz="4800" dirty="0" smtClean="0">
                <a:solidFill>
                  <a:srgbClr val="FF0000"/>
                </a:solidFill>
                <a:latin typeface="Times New Roman" panose="02020603050405020304" pitchFamily="18" charset="0"/>
              </a:rPr>
              <a:t> 1)</a:t>
            </a:r>
          </a:p>
          <a:p>
            <a:pPr marL="0" indent="0" algn="just">
              <a:buFontTx/>
              <a:buChar char="-"/>
              <a:defRPr/>
            </a:pPr>
            <a:r>
              <a:rPr lang="en-US" sz="4800" dirty="0" err="1" smtClean="0">
                <a:solidFill>
                  <a:srgbClr val="002060"/>
                </a:solidFill>
                <a:latin typeface="Times New Roman" panose="02020603050405020304" pitchFamily="18" charset="0"/>
              </a:rPr>
              <a:t>Xem</a:t>
            </a:r>
            <a:r>
              <a:rPr lang="en-US" sz="4800" dirty="0" smtClean="0">
                <a:solidFill>
                  <a:srgbClr val="002060"/>
                </a:solidFill>
                <a:latin typeface="Times New Roman" panose="02020603050405020304" pitchFamily="18" charset="0"/>
              </a:rPr>
              <a:t> </a:t>
            </a:r>
            <a:r>
              <a:rPr lang="en-US" sz="4800" dirty="0" err="1" smtClean="0">
                <a:solidFill>
                  <a:srgbClr val="002060"/>
                </a:solidFill>
                <a:latin typeface="Times New Roman" panose="02020603050405020304" pitchFamily="18" charset="0"/>
              </a:rPr>
              <a:t>lại</a:t>
            </a:r>
            <a:r>
              <a:rPr lang="en-US" sz="4800" dirty="0" smtClean="0">
                <a:solidFill>
                  <a:srgbClr val="002060"/>
                </a:solidFill>
                <a:latin typeface="Times New Roman" panose="02020603050405020304" pitchFamily="18" charset="0"/>
              </a:rPr>
              <a:t> </a:t>
            </a:r>
            <a:r>
              <a:rPr lang="en-US" sz="4800" dirty="0" err="1" smtClean="0">
                <a:solidFill>
                  <a:srgbClr val="002060"/>
                </a:solidFill>
                <a:latin typeface="Times New Roman" panose="02020603050405020304" pitchFamily="18" charset="0"/>
              </a:rPr>
              <a:t>văn</a:t>
            </a:r>
            <a:r>
              <a:rPr lang="en-US" sz="4800" dirty="0" smtClean="0">
                <a:solidFill>
                  <a:srgbClr val="002060"/>
                </a:solidFill>
                <a:latin typeface="Times New Roman" panose="02020603050405020304" pitchFamily="18" charset="0"/>
              </a:rPr>
              <a:t> </a:t>
            </a:r>
            <a:r>
              <a:rPr lang="en-US" sz="4800" dirty="0" err="1" smtClean="0">
                <a:solidFill>
                  <a:srgbClr val="002060"/>
                </a:solidFill>
                <a:latin typeface="Times New Roman" panose="02020603050405020304" pitchFamily="18" charset="0"/>
              </a:rPr>
              <a:t>bản</a:t>
            </a:r>
            <a:r>
              <a:rPr lang="en-US" sz="4800" dirty="0" smtClean="0">
                <a:solidFill>
                  <a:srgbClr val="002060"/>
                </a:solidFill>
                <a:latin typeface="Times New Roman" panose="02020603050405020304" pitchFamily="18" charset="0"/>
              </a:rPr>
              <a:t>: 364, 1207, 3779 </a:t>
            </a:r>
            <a:r>
              <a:rPr lang="en-US" sz="4800" dirty="0" err="1" smtClean="0">
                <a:solidFill>
                  <a:srgbClr val="002060"/>
                </a:solidFill>
                <a:latin typeface="Times New Roman" panose="02020603050405020304" pitchFamily="18" charset="0"/>
              </a:rPr>
              <a:t>của</a:t>
            </a:r>
            <a:r>
              <a:rPr lang="en-US" sz="4800" dirty="0" smtClean="0">
                <a:solidFill>
                  <a:srgbClr val="002060"/>
                </a:solidFill>
                <a:latin typeface="Times New Roman" panose="02020603050405020304" pitchFamily="18" charset="0"/>
              </a:rPr>
              <a:t> </a:t>
            </a:r>
            <a:r>
              <a:rPr lang="en-US" sz="4800" dirty="0" err="1" smtClean="0">
                <a:solidFill>
                  <a:srgbClr val="002060"/>
                </a:solidFill>
                <a:latin typeface="Times New Roman" panose="02020603050405020304" pitchFamily="18" charset="0"/>
              </a:rPr>
              <a:t>Sở</a:t>
            </a:r>
            <a:r>
              <a:rPr lang="en-US" sz="4800" dirty="0" smtClean="0">
                <a:solidFill>
                  <a:srgbClr val="002060"/>
                </a:solidFill>
                <a:latin typeface="Times New Roman" panose="02020603050405020304" pitchFamily="18" charset="0"/>
              </a:rPr>
              <a:t> GD (</a:t>
            </a:r>
            <a:r>
              <a:rPr lang="en-US" sz="4800" dirty="0" err="1" smtClean="0">
                <a:solidFill>
                  <a:srgbClr val="002060"/>
                </a:solidFill>
                <a:latin typeface="Times New Roman" panose="02020603050405020304" pitchFamily="18" charset="0"/>
              </a:rPr>
              <a:t>vẫn</a:t>
            </a:r>
            <a:r>
              <a:rPr lang="en-US" sz="4800" dirty="0" smtClean="0">
                <a:solidFill>
                  <a:srgbClr val="002060"/>
                </a:solidFill>
                <a:latin typeface="Times New Roman" panose="02020603050405020304" pitchFamily="18" charset="0"/>
              </a:rPr>
              <a:t> </a:t>
            </a:r>
            <a:r>
              <a:rPr lang="en-US" sz="4800" dirty="0" err="1" smtClean="0">
                <a:solidFill>
                  <a:srgbClr val="002060"/>
                </a:solidFill>
                <a:latin typeface="Times New Roman" panose="02020603050405020304" pitchFamily="18" charset="0"/>
              </a:rPr>
              <a:t>còn</a:t>
            </a:r>
            <a:r>
              <a:rPr lang="en-US" sz="4800" dirty="0" smtClean="0">
                <a:solidFill>
                  <a:srgbClr val="002060"/>
                </a:solidFill>
                <a:latin typeface="Times New Roman" panose="02020603050405020304" pitchFamily="18" charset="0"/>
              </a:rPr>
              <a:t> </a:t>
            </a:r>
            <a:r>
              <a:rPr lang="en-US" sz="4800" dirty="0" err="1" smtClean="0">
                <a:solidFill>
                  <a:srgbClr val="002060"/>
                </a:solidFill>
                <a:latin typeface="Times New Roman" panose="02020603050405020304" pitchFamily="18" charset="0"/>
              </a:rPr>
              <a:t>hiệu</a:t>
            </a:r>
            <a:r>
              <a:rPr lang="en-US" sz="4800" dirty="0" smtClean="0">
                <a:solidFill>
                  <a:srgbClr val="002060"/>
                </a:solidFill>
                <a:latin typeface="Times New Roman" panose="02020603050405020304" pitchFamily="18" charset="0"/>
              </a:rPr>
              <a:t> </a:t>
            </a:r>
            <a:r>
              <a:rPr lang="en-US" sz="4800" dirty="0" err="1" smtClean="0">
                <a:solidFill>
                  <a:srgbClr val="002060"/>
                </a:solidFill>
                <a:latin typeface="Times New Roman" panose="02020603050405020304" pitchFamily="18" charset="0"/>
              </a:rPr>
              <a:t>lực</a:t>
            </a:r>
            <a:r>
              <a:rPr lang="en-US" sz="4800" dirty="0" smtClean="0">
                <a:solidFill>
                  <a:srgbClr val="002060"/>
                </a:solidFill>
                <a:latin typeface="Times New Roman" panose="02020603050405020304" pitchFamily="18" charset="0"/>
              </a:rPr>
              <a:t>).</a:t>
            </a:r>
          </a:p>
          <a:p>
            <a:pPr marL="0" indent="0" algn="just">
              <a:buFont typeface="Wingdings 2" pitchFamily="18" charset="2"/>
              <a:buNone/>
              <a:defRPr/>
            </a:pPr>
            <a:endParaRPr lang="en-US" sz="4800" dirty="0">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p:cNvSpPr>
            <a:spLocks noGrp="1"/>
          </p:cNvSpPr>
          <p:nvPr>
            <p:ph type="title"/>
          </p:nvPr>
        </p:nvSpPr>
        <p:spPr>
          <a:xfrm>
            <a:off x="0" y="0"/>
            <a:ext cx="9144000" cy="990600"/>
          </a:xfrm>
          <a:solidFill>
            <a:srgbClr val="FFFF00"/>
          </a:solidFill>
        </p:spPr>
        <p:txBody>
          <a:bodyPr>
            <a:noAutofit/>
          </a:bodyPr>
          <a:lstStyle/>
          <a:p>
            <a:pPr algn="ctr"/>
            <a:r>
              <a:rPr lang="en-US" altLang="en-US" sz="5400" b="1" smtClean="0"/>
              <a:t>Ví dụ:</a:t>
            </a:r>
          </a:p>
        </p:txBody>
      </p:sp>
      <p:sp>
        <p:nvSpPr>
          <p:cNvPr id="7" name="Rectangle 6"/>
          <p:cNvSpPr/>
          <p:nvPr/>
        </p:nvSpPr>
        <p:spPr>
          <a:xfrm>
            <a:off x="0" y="1125538"/>
            <a:ext cx="9144000" cy="5732462"/>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2800" b="1" dirty="0">
                <a:solidFill>
                  <a:schemeClr val="tx1"/>
                </a:solidFill>
                <a:latin typeface="Times New Roman" pitchFamily="18" charset="0"/>
              </a:rPr>
              <a:t>   M.1 (</a:t>
            </a:r>
            <a:r>
              <a:rPr lang="en-US" sz="2800" b="1" dirty="0" err="1">
                <a:solidFill>
                  <a:schemeClr val="tx1"/>
                </a:solidFill>
                <a:latin typeface="Times New Roman" pitchFamily="18" charset="0"/>
              </a:rPr>
              <a:t>Biết</a:t>
            </a:r>
            <a:r>
              <a:rPr lang="en-US" sz="2800" b="1" dirty="0">
                <a:solidFill>
                  <a:schemeClr val="tx1"/>
                </a:solidFill>
                <a:latin typeface="Times New Roman" pitchFamily="18" charset="0"/>
              </a:rPr>
              <a:t>)</a:t>
            </a:r>
          </a:p>
          <a:p>
            <a:pPr algn="just" eaLnBrk="1" hangingPunct="1">
              <a:defRPr/>
            </a:pPr>
            <a:r>
              <a:rPr lang="en-US" sz="2800" b="1" dirty="0">
                <a:solidFill>
                  <a:schemeClr val="tx1"/>
                </a:solidFill>
                <a:latin typeface="Times New Roman" pitchFamily="18" charset="0"/>
              </a:rPr>
              <a:t>   - </a:t>
            </a:r>
            <a:r>
              <a:rPr lang="en-US" sz="2800" b="1" dirty="0" err="1">
                <a:solidFill>
                  <a:schemeClr val="tx1"/>
                </a:solidFill>
                <a:latin typeface="Times New Roman" pitchFamily="18" charset="0"/>
              </a:rPr>
              <a:t>Đưa</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ra</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một</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bảng</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gồm</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nhiều</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tam </a:t>
            </a:r>
            <a:r>
              <a:rPr lang="en-US" sz="2800" b="1" dirty="0" err="1">
                <a:solidFill>
                  <a:schemeClr val="tx1"/>
                </a:solidFill>
                <a:latin typeface="Times New Roman" pitchFamily="18" charset="0"/>
              </a:rPr>
              <a:t>giác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khác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nhau</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vị</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trí</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kích</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thước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và</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một</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số</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vuông</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tròn</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Yêu</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cầu</a:t>
            </a:r>
            <a:r>
              <a:rPr lang="en-US" sz="2800" b="1" dirty="0">
                <a:solidFill>
                  <a:schemeClr val="tx1"/>
                </a:solidFill>
                <a:latin typeface="Times New Roman" pitchFamily="18" charset="0"/>
              </a:rPr>
              <a:t> HS </a:t>
            </a:r>
            <a:r>
              <a:rPr lang="en-US" sz="2800" b="1" dirty="0" err="1">
                <a:solidFill>
                  <a:schemeClr val="tx1"/>
                </a:solidFill>
                <a:latin typeface="Times New Roman" pitchFamily="18" charset="0"/>
              </a:rPr>
              <a:t>đánh</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dấu</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hoặc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tô</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màu</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các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tam </a:t>
            </a:r>
            <a:r>
              <a:rPr lang="en-US" sz="2800" b="1" dirty="0" err="1">
                <a:solidFill>
                  <a:schemeClr val="tx1"/>
                </a:solidFill>
                <a:latin typeface="Times New Roman" pitchFamily="18" charset="0"/>
              </a:rPr>
              <a:t>giác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có</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trong</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bảng</a:t>
            </a:r>
            <a:r>
              <a:rPr lang="en-US" sz="2800" b="1" dirty="0">
                <a:solidFill>
                  <a:schemeClr val="tx1"/>
                </a:solidFill>
                <a:latin typeface="Times New Roman" pitchFamily="18" charset="0"/>
              </a:rPr>
              <a:t>. </a:t>
            </a:r>
          </a:p>
          <a:p>
            <a:pPr algn="just" eaLnBrk="1" hangingPunct="1">
              <a:defRPr/>
            </a:pPr>
            <a:r>
              <a:rPr lang="en-US" sz="2800" b="1" dirty="0">
                <a:solidFill>
                  <a:schemeClr val="tx1"/>
                </a:solidFill>
                <a:latin typeface="Times New Roman" pitchFamily="18" charset="0"/>
              </a:rPr>
              <a:t>   M.2 (</a:t>
            </a:r>
            <a:r>
              <a:rPr lang="en-US" sz="2800" b="1" dirty="0" err="1">
                <a:solidFill>
                  <a:schemeClr val="tx1"/>
                </a:solidFill>
                <a:latin typeface="Times New Roman" pitchFamily="18" charset="0"/>
              </a:rPr>
              <a:t>Hiểu</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Nối</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các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điểm</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hoặc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xếp</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các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que</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để</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được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tam </a:t>
            </a:r>
            <a:r>
              <a:rPr lang="en-US" sz="2800" b="1" dirty="0" err="1">
                <a:solidFill>
                  <a:schemeClr val="tx1"/>
                </a:solidFill>
                <a:latin typeface="Times New Roman" pitchFamily="18" charset="0"/>
              </a:rPr>
              <a:t>giác</a:t>
            </a:r>
            <a:r>
              <a:rPr lang="en-US" sz="2800" b="1" dirty="0">
                <a:solidFill>
                  <a:schemeClr val="tx1"/>
                </a:solidFill>
                <a:latin typeface="Times New Roman" pitchFamily="18" charset="0"/>
              </a:rPr>
              <a:t>.</a:t>
            </a:r>
          </a:p>
          <a:p>
            <a:pPr algn="just" eaLnBrk="1" hangingPunct="1">
              <a:defRPr/>
            </a:pPr>
            <a:r>
              <a:rPr lang="en-US" sz="2800" b="1" dirty="0">
                <a:solidFill>
                  <a:schemeClr val="tx1"/>
                </a:solidFill>
                <a:latin typeface="Times New Roman" pitchFamily="18" charset="0"/>
              </a:rPr>
              <a:t>   M.3 (</a:t>
            </a:r>
            <a:r>
              <a:rPr lang="en-US" sz="2800" b="1" dirty="0" err="1">
                <a:solidFill>
                  <a:schemeClr val="tx1"/>
                </a:solidFill>
                <a:latin typeface="Times New Roman" pitchFamily="18" charset="0"/>
              </a:rPr>
              <a:t>Vận</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dụng</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trực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tiếp</a:t>
            </a:r>
            <a:r>
              <a:rPr lang="en-US" sz="2800" b="1" dirty="0">
                <a:solidFill>
                  <a:schemeClr val="tx1"/>
                </a:solidFill>
                <a:latin typeface="Times New Roman" pitchFamily="18" charset="0"/>
              </a:rPr>
              <a:t>)</a:t>
            </a:r>
          </a:p>
          <a:p>
            <a:pPr algn="just" eaLnBrk="1" hangingPunct="1">
              <a:defRPr/>
            </a:pPr>
            <a:r>
              <a:rPr lang="en-US" sz="2800" b="1" dirty="0">
                <a:solidFill>
                  <a:schemeClr val="tx1"/>
                </a:solidFill>
                <a:latin typeface="Times New Roman" pitchFamily="18" charset="0"/>
              </a:rPr>
              <a:t>   - </a:t>
            </a:r>
            <a:r>
              <a:rPr lang="en-US" sz="2800" b="1" dirty="0" err="1">
                <a:solidFill>
                  <a:schemeClr val="tx1"/>
                </a:solidFill>
                <a:latin typeface="Times New Roman" pitchFamily="18" charset="0"/>
              </a:rPr>
              <a:t>Đếm</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số</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tam </a:t>
            </a:r>
            <a:r>
              <a:rPr lang="en-US" sz="2800" b="1" dirty="0" err="1">
                <a:solidFill>
                  <a:schemeClr val="tx1"/>
                </a:solidFill>
                <a:latin typeface="Times New Roman" pitchFamily="18" charset="0"/>
              </a:rPr>
              <a:t>giác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có</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trong</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vẽ</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bên</a:t>
            </a:r>
            <a:r>
              <a:rPr lang="en-US" sz="2800" b="1" dirty="0">
                <a:solidFill>
                  <a:schemeClr val="tx1"/>
                </a:solidFill>
                <a:latin typeface="Times New Roman" pitchFamily="18" charset="0"/>
              </a:rPr>
              <a:t> …</a:t>
            </a:r>
          </a:p>
          <a:p>
            <a:pPr algn="just" eaLnBrk="1" hangingPunct="1">
              <a:defRPr/>
            </a:pPr>
            <a:r>
              <a:rPr lang="en-US" sz="2800" b="1" dirty="0">
                <a:solidFill>
                  <a:schemeClr val="tx1"/>
                </a:solidFill>
                <a:latin typeface="Times New Roman" pitchFamily="18" charset="0"/>
              </a:rPr>
              <a:t>   M.4 (</a:t>
            </a:r>
            <a:r>
              <a:rPr lang="en-US" sz="2800" b="1" dirty="0" err="1">
                <a:solidFill>
                  <a:schemeClr val="tx1"/>
                </a:solidFill>
                <a:latin typeface="Times New Roman" pitchFamily="18" charset="0"/>
              </a:rPr>
              <a:t>Vận</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dụng</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thực</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tiễn</a:t>
            </a:r>
            <a:r>
              <a:rPr lang="en-US" sz="2800" b="1" dirty="0">
                <a:solidFill>
                  <a:schemeClr val="tx1"/>
                </a:solidFill>
                <a:latin typeface="Times New Roman" pitchFamily="18" charset="0"/>
              </a:rPr>
              <a:t>)</a:t>
            </a:r>
          </a:p>
          <a:p>
            <a:pPr algn="just" eaLnBrk="1" hangingPunct="1">
              <a:defRPr/>
            </a:pPr>
            <a:r>
              <a:rPr lang="en-US" sz="2800" b="1" dirty="0">
                <a:solidFill>
                  <a:schemeClr val="tx1"/>
                </a:solidFill>
                <a:latin typeface="Times New Roman" pitchFamily="18" charset="0"/>
              </a:rPr>
              <a:t>   - </a:t>
            </a:r>
            <a:r>
              <a:rPr lang="en-US" sz="2800" b="1" dirty="0" err="1">
                <a:solidFill>
                  <a:schemeClr val="tx1"/>
                </a:solidFill>
                <a:latin typeface="Times New Roman" pitchFamily="18" charset="0"/>
              </a:rPr>
              <a:t>Tìm</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những</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đồ</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vật</a:t>
            </a:r>
            <a:r>
              <a:rPr lang="en-US" sz="2800" b="1" dirty="0">
                <a:solidFill>
                  <a:schemeClr val="tx1"/>
                </a:solidFill>
                <a:latin typeface="Times New Roman" pitchFamily="18" charset="0"/>
              </a:rPr>
              <a:t> ở </a:t>
            </a:r>
            <a:r>
              <a:rPr lang="en-US" sz="2800" b="1" dirty="0" err="1">
                <a:solidFill>
                  <a:schemeClr val="tx1"/>
                </a:solidFill>
                <a:latin typeface="Times New Roman" pitchFamily="18" charset="0"/>
              </a:rPr>
              <a:t>lớp</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học</a:t>
            </a:r>
            <a:r>
              <a:rPr lang="en-US" sz="2800" b="1" dirty="0">
                <a:solidFill>
                  <a:schemeClr val="tx1"/>
                </a:solidFill>
                <a:latin typeface="Times New Roman" pitchFamily="18" charset="0"/>
              </a:rPr>
              <a:t>/ ở </a:t>
            </a:r>
            <a:r>
              <a:rPr lang="en-US" sz="2800" b="1" dirty="0" err="1">
                <a:solidFill>
                  <a:schemeClr val="tx1"/>
                </a:solidFill>
                <a:latin typeface="Times New Roman" pitchFamily="18" charset="0"/>
              </a:rPr>
              <a:t>nhà</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có</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dạng</a:t>
            </a:r>
            <a:r>
              <a:rPr lang="en-US" sz="2800" b="1" dirty="0">
                <a:solidFill>
                  <a:schemeClr val="tx1"/>
                </a:solidFill>
                <a:latin typeface="Times New Roman" pitchFamily="18" charset="0"/>
              </a:rPr>
              <a:t> </a:t>
            </a:r>
            <a:r>
              <a:rPr lang="en-US" sz="2800" b="1" dirty="0" err="1">
                <a:solidFill>
                  <a:schemeClr val="tx1"/>
                </a:solidFill>
                <a:latin typeface="Times New Roman" pitchFamily="18" charset="0"/>
              </a:rPr>
              <a:t>là</a:t>
            </a:r>
            <a:endParaRPr lang="en-US" sz="2800" b="1" dirty="0">
              <a:solidFill>
                <a:schemeClr val="tx1"/>
              </a:solidFill>
              <a:latin typeface="Times New Roman" pitchFamily="18" charset="0"/>
            </a:endParaRPr>
          </a:p>
          <a:p>
            <a:pPr algn="just" eaLnBrk="1" hangingPunct="1">
              <a:defRPr/>
            </a:pPr>
            <a:r>
              <a:rPr lang="en-US" sz="2800" b="1" dirty="0" err="1">
                <a:solidFill>
                  <a:schemeClr val="tx1"/>
                </a:solidFill>
                <a:latin typeface="Times New Roman" pitchFamily="18" charset="0"/>
              </a:rPr>
              <a:t>hình</a:t>
            </a:r>
            <a:r>
              <a:rPr lang="en-US" sz="2800" b="1" dirty="0">
                <a:solidFill>
                  <a:schemeClr val="tx1"/>
                </a:solidFill>
                <a:latin typeface="Times New Roman" pitchFamily="18" charset="0"/>
              </a:rPr>
              <a:t> tam </a:t>
            </a:r>
            <a:r>
              <a:rPr lang="en-US" sz="2800" b="1" dirty="0" err="1">
                <a:solidFill>
                  <a:schemeClr val="tx1"/>
                </a:solidFill>
                <a:latin typeface="Times New Roman" pitchFamily="18" charset="0"/>
              </a:rPr>
              <a:t>giác</a:t>
            </a:r>
            <a:r>
              <a:rPr lang="en-US" sz="2800" b="1" dirty="0">
                <a:solidFill>
                  <a:schemeClr val="tx1"/>
                </a:solidFill>
                <a:latin typeface="Times New Roman" pitchFamily="18"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1066799"/>
            <a:ext cx="9144000" cy="6019801"/>
          </a:xfrm>
          <a:gradFill rotWithShape="1">
            <a:gsLst>
              <a:gs pos="0">
                <a:srgbClr val="83D3FF"/>
              </a:gs>
              <a:gs pos="50000">
                <a:srgbClr val="B5E2FF"/>
              </a:gs>
              <a:gs pos="100000">
                <a:srgbClr val="DBF0FF"/>
              </a:gs>
            </a:gsLst>
            <a:lin ang="10800000" scaled="1"/>
          </a:gradFill>
        </p:spPr>
        <p:txBody>
          <a:bodyPr>
            <a:normAutofit/>
          </a:bodyPr>
          <a:lstStyle/>
          <a:p>
            <a:pPr algn="l">
              <a:spcBef>
                <a:spcPts val="600"/>
              </a:spcBef>
            </a:pPr>
            <a:r>
              <a:rPr lang="en-US" altLang="en-US" sz="2800">
                <a:solidFill>
                  <a:srgbClr val="FF0000"/>
                </a:solidFill>
                <a:latin typeface="Times New Roman" pitchFamily="18" charset="0"/>
              </a:rPr>
              <a:t> </a:t>
            </a:r>
            <a:r>
              <a:rPr lang="en-US" altLang="en-US" sz="2800" smtClean="0">
                <a:solidFill>
                  <a:srgbClr val="FF0000"/>
                </a:solidFill>
                <a:latin typeface="Times New Roman" pitchFamily="18" charset="0"/>
              </a:rPr>
              <a:t> </a:t>
            </a:r>
            <a:r>
              <a:rPr lang="en-US" altLang="en-US" sz="3200" b="1" smtClean="0">
                <a:solidFill>
                  <a:srgbClr val="002060"/>
                </a:solidFill>
                <a:latin typeface="Times New Roman" pitchFamily="18" charset="0"/>
              </a:rPr>
              <a:t>1. Tính tỉ số phần trăm của hai số 37 và 42. </a:t>
            </a:r>
            <a:br>
              <a:rPr lang="en-US" altLang="en-US" sz="3200" b="1" smtClean="0">
                <a:solidFill>
                  <a:srgbClr val="002060"/>
                </a:solidFill>
                <a:latin typeface="Times New Roman" pitchFamily="18" charset="0"/>
              </a:rPr>
            </a:br>
            <a:r>
              <a:rPr lang="en-US" altLang="en-US" sz="3200" b="1" smtClean="0">
                <a:solidFill>
                  <a:srgbClr val="002060"/>
                </a:solidFill>
                <a:latin typeface="Times New Roman" pitchFamily="18" charset="0"/>
              </a:rPr>
              <a:t>  2. Một lớp học có 25 học sinh nam và 24 học sinh nữ. Hỏi số học sinh nữ chiếm bao nhiêu phần trăm so với số học sinh nam của lớp đó? </a:t>
            </a:r>
            <a:br>
              <a:rPr lang="en-US" altLang="en-US" sz="3200" b="1" smtClean="0">
                <a:solidFill>
                  <a:srgbClr val="002060"/>
                </a:solidFill>
                <a:latin typeface="Times New Roman" pitchFamily="18" charset="0"/>
              </a:rPr>
            </a:br>
            <a:r>
              <a:rPr lang="en-US" altLang="en-US" sz="3200" b="1" smtClean="0">
                <a:solidFill>
                  <a:srgbClr val="002060"/>
                </a:solidFill>
                <a:latin typeface="Times New Roman" pitchFamily="18" charset="0"/>
              </a:rPr>
              <a:t>  3. Khối lớp năm có 125 em, trong đó số học sinh nữ là 50 em. Hỏi số em nam chiếm bao nhiêu phần trăm so với số học sinh cả khối? </a:t>
            </a:r>
            <a:br>
              <a:rPr lang="en-US" altLang="en-US" sz="3200" b="1" smtClean="0">
                <a:solidFill>
                  <a:srgbClr val="002060"/>
                </a:solidFill>
                <a:latin typeface="Times New Roman" pitchFamily="18" charset="0"/>
              </a:rPr>
            </a:br>
            <a:r>
              <a:rPr lang="en-US" altLang="en-US" sz="3200" b="1" smtClean="0">
                <a:solidFill>
                  <a:srgbClr val="002060"/>
                </a:solidFill>
                <a:latin typeface="Times New Roman" pitchFamily="18" charset="0"/>
              </a:rPr>
              <a:t>  4. Tìm một số biết 30% của số đó là 72. </a:t>
            </a:r>
            <a:br>
              <a:rPr lang="en-US" altLang="en-US" sz="3200" b="1" smtClean="0">
                <a:solidFill>
                  <a:srgbClr val="002060"/>
                </a:solidFill>
                <a:latin typeface="Times New Roman" pitchFamily="18" charset="0"/>
              </a:rPr>
            </a:br>
            <a:endParaRPr lang="en-US" altLang="en-US" sz="3200" b="1" smtClean="0">
              <a:solidFill>
                <a:srgbClr val="002060"/>
              </a:solidFill>
            </a:endParaRPr>
          </a:p>
        </p:txBody>
      </p:sp>
      <p:sp>
        <p:nvSpPr>
          <p:cNvPr id="3" name="TextBox 2"/>
          <p:cNvSpPr txBox="1"/>
          <p:nvPr/>
        </p:nvSpPr>
        <p:spPr>
          <a:xfrm>
            <a:off x="0" y="0"/>
            <a:ext cx="9144000" cy="1077218"/>
          </a:xfrm>
          <a:prstGeom prst="rect">
            <a:avLst/>
          </a:prstGeom>
          <a:solidFill>
            <a:srgbClr val="FFFF00"/>
          </a:solidFill>
        </p:spPr>
        <p:txBody>
          <a:bodyPr wrap="square" rtlCol="0">
            <a:spAutoFit/>
          </a:bodyPr>
          <a:lstStyle/>
          <a:p>
            <a:pPr algn="ctr"/>
            <a:r>
              <a:rPr lang="en-US" altLang="en-US" sz="3200" b="1" smtClean="0">
                <a:solidFill>
                  <a:srgbClr val="FF0000"/>
                </a:solidFill>
                <a:latin typeface="Times New Roman" pitchFamily="18" charset="0"/>
              </a:rPr>
              <a:t>Minh họa các mức độ nhận thức của học sinh:</a:t>
            </a:r>
          </a:p>
          <a:p>
            <a:pPr algn="ctr"/>
            <a:r>
              <a:rPr lang="en-US" altLang="en-US" sz="3200" b="1" smtClean="0">
                <a:solidFill>
                  <a:srgbClr val="FF0000"/>
                </a:solidFill>
                <a:latin typeface="Times New Roman" pitchFamily="18" charset="0"/>
              </a:rPr>
              <a:t>Khối lớp 5</a:t>
            </a:r>
            <a:endParaRPr lang="vi-VN" sz="32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100000" t="100000"/>
            </a:path>
            <a:tileRect r="-100000" b="-100000"/>
          </a:gradFill>
          <a:extLst/>
        </p:spPr>
        <p:txBody>
          <a:bodyPr/>
          <a:lstStyle/>
          <a:p>
            <a:pPr marL="0" indent="0" algn="ctr">
              <a:buFont typeface="Wingdings 2" pitchFamily="18" charset="2"/>
              <a:buNone/>
              <a:defRPr/>
            </a:pPr>
            <a:endParaRPr lang="en-US" sz="4000" b="1" dirty="0" smtClean="0">
              <a:solidFill>
                <a:schemeClr val="accent6">
                  <a:lumMod val="60000"/>
                  <a:lumOff val="40000"/>
                </a:schemeClr>
              </a:solidFill>
              <a:latin typeface="Times New Roman" pitchFamily="18" charset="0"/>
            </a:endParaRPr>
          </a:p>
          <a:p>
            <a:pPr marL="0" indent="0" algn="ctr">
              <a:buFont typeface="Wingdings 2" pitchFamily="18" charset="2"/>
              <a:buNone/>
              <a:defRPr/>
            </a:pPr>
            <a:endParaRPr lang="en-US" sz="4000" b="1" dirty="0">
              <a:solidFill>
                <a:schemeClr val="accent6">
                  <a:lumMod val="60000"/>
                  <a:lumOff val="40000"/>
                </a:schemeClr>
              </a:solidFill>
              <a:latin typeface="Times New Roman" pitchFamily="18" charset="0"/>
            </a:endParaRPr>
          </a:p>
          <a:p>
            <a:pPr marL="0" indent="0" algn="ctr">
              <a:buFont typeface="Wingdings 2" pitchFamily="18" charset="2"/>
              <a:buNone/>
              <a:defRPr/>
            </a:pPr>
            <a:r>
              <a:rPr lang="en-US" sz="4800" b="1" dirty="0" err="1" smtClean="0">
                <a:solidFill>
                  <a:srgbClr val="002060"/>
                </a:solidFill>
                <a:latin typeface="Times New Roman" pitchFamily="18" charset="0"/>
              </a:rPr>
              <a:t>Tài</a:t>
            </a:r>
            <a:r>
              <a:rPr lang="en-US" sz="4800" b="1" dirty="0" smtClean="0">
                <a:solidFill>
                  <a:srgbClr val="002060"/>
                </a:solidFill>
                <a:latin typeface="Times New Roman" pitchFamily="18" charset="0"/>
              </a:rPr>
              <a:t> </a:t>
            </a:r>
            <a:r>
              <a:rPr lang="en-US" sz="4800" b="1" dirty="0" err="1" smtClean="0">
                <a:solidFill>
                  <a:srgbClr val="002060"/>
                </a:solidFill>
                <a:latin typeface="Times New Roman" pitchFamily="18" charset="0"/>
              </a:rPr>
              <a:t>nguyên</a:t>
            </a:r>
            <a:r>
              <a:rPr lang="en-US" sz="4800" b="1" dirty="0" smtClean="0">
                <a:solidFill>
                  <a:srgbClr val="002060"/>
                </a:solidFill>
                <a:latin typeface="Times New Roman" pitchFamily="18" charset="0"/>
              </a:rPr>
              <a:t>:</a:t>
            </a:r>
          </a:p>
          <a:p>
            <a:pPr marL="0" indent="0" algn="ctr">
              <a:buFont typeface="Wingdings 2" pitchFamily="18" charset="2"/>
              <a:buNone/>
              <a:defRPr/>
            </a:pPr>
            <a:r>
              <a:rPr lang="en-US" sz="4800" b="1" dirty="0" smtClean="0">
                <a:solidFill>
                  <a:srgbClr val="002060"/>
                </a:solidFill>
                <a:latin typeface="Times New Roman" pitchFamily="18" charset="0"/>
              </a:rPr>
              <a:t>thtoantanbinh2017@gmail.com</a:t>
            </a:r>
          </a:p>
          <a:p>
            <a:pPr marL="0" indent="0" algn="ctr">
              <a:buFont typeface="Wingdings 2" pitchFamily="18" charset="2"/>
              <a:buNone/>
              <a:defRPr/>
            </a:pPr>
            <a:r>
              <a:rPr lang="en-US" sz="4800" b="1" dirty="0" smtClean="0">
                <a:solidFill>
                  <a:srgbClr val="002060"/>
                </a:solidFill>
                <a:latin typeface="Times New Roman" pitchFamily="18" charset="0"/>
              </a:rPr>
              <a:t>Pass</a:t>
            </a:r>
            <a:r>
              <a:rPr lang="en-US" sz="4800" b="1" smtClean="0">
                <a:solidFill>
                  <a:srgbClr val="002060"/>
                </a:solidFill>
                <a:latin typeface="Times New Roman" pitchFamily="18" charset="0"/>
              </a:rPr>
              <a:t>:</a:t>
            </a:r>
            <a:r>
              <a:rPr lang="en-US" sz="4800" b="1" smtClean="0">
                <a:solidFill>
                  <a:schemeClr val="accent6">
                    <a:lumMod val="60000"/>
                    <a:lumOff val="40000"/>
                  </a:schemeClr>
                </a:solidFill>
                <a:latin typeface="Times New Roman" pitchFamily="18" charset="0"/>
              </a:rPr>
              <a:t> </a:t>
            </a:r>
            <a:r>
              <a:rPr lang="en-US" sz="4800" b="1" smtClean="0">
                <a:solidFill>
                  <a:srgbClr val="FF0000"/>
                </a:solidFill>
                <a:latin typeface="Times New Roman" pitchFamily="18" charset="0"/>
              </a:rPr>
              <a:t>18022017</a:t>
            </a:r>
          </a:p>
          <a:p>
            <a:pPr marL="0" indent="0" algn="ctr">
              <a:buFont typeface="Wingdings 2" pitchFamily="18" charset="2"/>
              <a:buNone/>
              <a:defRPr/>
            </a:pPr>
            <a:endParaRPr lang="en-US" sz="4800" b="1">
              <a:solidFill>
                <a:srgbClr val="FF0000"/>
              </a:solidFill>
              <a:latin typeface="Times New Roman" pitchFamily="18" charset="0"/>
            </a:endParaRPr>
          </a:p>
          <a:p>
            <a:pPr marL="0" indent="0" algn="ctr">
              <a:buFont typeface="Wingdings 2" pitchFamily="18" charset="2"/>
              <a:buNone/>
              <a:defRPr/>
            </a:pPr>
            <a:r>
              <a:rPr lang="en-US" sz="5400" b="1" smtClean="0">
                <a:solidFill>
                  <a:srgbClr val="FF0000"/>
                </a:solidFill>
                <a:latin typeface="Times New Roman" pitchFamily="18" charset="0"/>
              </a:rPr>
              <a:t>thchilangtanbinh.hcm.edu.vn</a:t>
            </a:r>
            <a:endParaRPr lang="en-US" sz="5400" b="1" dirty="0">
              <a:solidFill>
                <a:srgbClr val="FF0000"/>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4664"/>
            <a:ext cx="8153400" cy="5016758"/>
          </a:xfrm>
          <a:prstGeom prst="rect">
            <a:avLst/>
          </a:prstGeom>
        </p:spPr>
        <p:txBody>
          <a:bodyPr wrap="square">
            <a:spAutoFit/>
          </a:bodyPr>
          <a:lstStyle/>
          <a:p>
            <a:pPr algn="just"/>
            <a:r>
              <a:rPr lang="vi-VN" sz="4000" b="1" smtClean="0"/>
              <a:t>Biên </a:t>
            </a:r>
            <a:r>
              <a:rPr lang="vi-VN" sz="4000" b="1" dirty="0"/>
              <a:t>soạn câu hỏi theo ma trận</a:t>
            </a:r>
            <a:r>
              <a:rPr lang="vi-VN" sz="4000"/>
              <a:t/>
            </a:r>
            <a:br>
              <a:rPr lang="vi-VN" sz="4000"/>
            </a:br>
            <a:endParaRPr lang="vi-VN" sz="4000" smtClean="0"/>
          </a:p>
          <a:p>
            <a:pPr algn="just"/>
            <a:r>
              <a:rPr lang="vi-VN" sz="4000" smtClean="0"/>
              <a:t>Việc </a:t>
            </a:r>
            <a:r>
              <a:rPr lang="vi-VN" sz="4000" dirty="0"/>
              <a:t>biên soạn câu hỏi theo ma trận cần đảm bảo nguyên tắc: mỗi câu hỏi chỉ kiểm tra một chuẩn hoặc một vấn đề, khái niệm; số lượng câu hỏi và tổng số câu hỏi do ma trận đề quy định.</a:t>
            </a:r>
            <a:endParaRPr lang="en-US" sz="4000" dirty="0"/>
          </a:p>
        </p:txBody>
      </p:sp>
    </p:spTree>
    <p:extLst>
      <p:ext uri="{BB962C8B-B14F-4D97-AF65-F5344CB8AC3E}">
        <p14:creationId xmlns:p14="http://schemas.microsoft.com/office/powerpoint/2010/main" val="3093210857"/>
      </p:ext>
    </p:extLst>
  </p:cSld>
  <p:clrMapOvr>
    <a:masterClrMapping/>
  </p:clrMapOvr>
  <p:transition spd="med">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a:extLst>
              <a:ext uri="{FF2B5EF4-FFF2-40B4-BE49-F238E27FC236}">
                <a16:creationId xmlns:a16="http://schemas.microsoft.com/office/drawing/2014/main" xmlns="" id="{6091CC59-3CE3-4ADC-9832-AD02403B3C5B}"/>
              </a:ext>
            </a:extLst>
          </p:cNvPr>
          <p:cNvSpPr/>
          <p:nvPr/>
        </p:nvSpPr>
        <p:spPr>
          <a:xfrm>
            <a:off x="76200" y="2858327"/>
            <a:ext cx="728662" cy="10541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b="1" dirty="0">
                <a:solidFill>
                  <a:schemeClr val="bg1"/>
                </a:solidFill>
              </a:rPr>
              <a:t>1</a:t>
            </a:r>
          </a:p>
        </p:txBody>
      </p:sp>
      <p:sp>
        <p:nvSpPr>
          <p:cNvPr id="22" name="Rectangle 21">
            <a:extLst>
              <a:ext uri="{FF2B5EF4-FFF2-40B4-BE49-F238E27FC236}">
                <a16:creationId xmlns:a16="http://schemas.microsoft.com/office/drawing/2014/main" xmlns="" id="{EB479920-EA4D-43D6-9B25-431CF262A04A}"/>
              </a:ext>
            </a:extLst>
          </p:cNvPr>
          <p:cNvSpPr/>
          <p:nvPr/>
        </p:nvSpPr>
        <p:spPr>
          <a:xfrm>
            <a:off x="3876798" y="535021"/>
            <a:ext cx="5191001" cy="10572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dirty="0">
                <a:solidFill>
                  <a:srgbClr val="FF0000"/>
                </a:solidFill>
                <a:latin typeface="Times New Roman" panose="02020603050405020304" pitchFamily="18" charset="0"/>
                <a:cs typeface="Times New Roman" panose="02020603050405020304" pitchFamily="18" charset="0"/>
              </a:rPr>
              <a:t>XÁC ĐỊNH YÊU CẦU,</a:t>
            </a:r>
          </a:p>
          <a:p>
            <a:pPr algn="ctr" eaLnBrk="1" hangingPunct="1">
              <a:defRPr/>
            </a:pPr>
            <a:r>
              <a:rPr lang="en-US" sz="2800" b="1" dirty="0">
                <a:solidFill>
                  <a:srgbClr val="FF0000"/>
                </a:solidFill>
                <a:latin typeface="Times New Roman" panose="02020603050405020304" pitchFamily="18" charset="0"/>
                <a:cs typeface="Times New Roman" panose="02020603050405020304" pitchFamily="18" charset="0"/>
              </a:rPr>
              <a:t> CHUẨN KTKN</a:t>
            </a:r>
          </a:p>
        </p:txBody>
      </p:sp>
      <p:sp>
        <p:nvSpPr>
          <p:cNvPr id="30" name="Rectangle 29">
            <a:extLst>
              <a:ext uri="{FF2B5EF4-FFF2-40B4-BE49-F238E27FC236}">
                <a16:creationId xmlns:a16="http://schemas.microsoft.com/office/drawing/2014/main" xmlns="" id="{571BFD74-799B-416B-8D82-17AE3F9FC2D4}"/>
              </a:ext>
            </a:extLst>
          </p:cNvPr>
          <p:cNvSpPr/>
          <p:nvPr/>
        </p:nvSpPr>
        <p:spPr>
          <a:xfrm>
            <a:off x="3876799" y="1686200"/>
            <a:ext cx="5191000" cy="8207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dirty="0">
                <a:solidFill>
                  <a:srgbClr val="0000FF"/>
                </a:solidFill>
                <a:latin typeface="Times New Roman" panose="02020603050405020304" pitchFamily="18" charset="0"/>
                <a:cs typeface="Times New Roman" panose="02020603050405020304" pitchFamily="18" charset="0"/>
              </a:rPr>
              <a:t>LỰA CHỌN KIẾN THỨC KT</a:t>
            </a:r>
          </a:p>
        </p:txBody>
      </p:sp>
      <p:sp>
        <p:nvSpPr>
          <p:cNvPr id="31" name="Rectangle 30">
            <a:extLst>
              <a:ext uri="{FF2B5EF4-FFF2-40B4-BE49-F238E27FC236}">
                <a16:creationId xmlns:a16="http://schemas.microsoft.com/office/drawing/2014/main" xmlns="" id="{5DB5EA7F-9BD8-4583-AE64-5779AF5A466F}"/>
              </a:ext>
            </a:extLst>
          </p:cNvPr>
          <p:cNvSpPr/>
          <p:nvPr/>
        </p:nvSpPr>
        <p:spPr>
          <a:xfrm>
            <a:off x="3902695" y="4022986"/>
            <a:ext cx="5178300" cy="936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dirty="0">
                <a:solidFill>
                  <a:srgbClr val="0000FF"/>
                </a:solidFill>
                <a:latin typeface="Times New Roman" panose="02020603050405020304" pitchFamily="18" charset="0"/>
                <a:cs typeface="Times New Roman" panose="02020603050405020304" pitchFamily="18" charset="0"/>
              </a:rPr>
              <a:t>TÌM NGỮ LIỆU,</a:t>
            </a:r>
          </a:p>
          <a:p>
            <a:pPr algn="ctr" eaLnBrk="1" hangingPunct="1">
              <a:defRPr/>
            </a:pPr>
            <a:r>
              <a:rPr lang="en-US" sz="2800" b="1" dirty="0">
                <a:solidFill>
                  <a:srgbClr val="0000FF"/>
                </a:solidFill>
                <a:latin typeface="Times New Roman" panose="02020603050405020304" pitchFamily="18" charset="0"/>
                <a:cs typeface="Times New Roman" panose="02020603050405020304" pitchFamily="18" charset="0"/>
              </a:rPr>
              <a:t> SOẠN CÂU HỎI</a:t>
            </a:r>
          </a:p>
        </p:txBody>
      </p:sp>
      <p:sp>
        <p:nvSpPr>
          <p:cNvPr id="32" name="Rectangle 31">
            <a:extLst>
              <a:ext uri="{FF2B5EF4-FFF2-40B4-BE49-F238E27FC236}">
                <a16:creationId xmlns:a16="http://schemas.microsoft.com/office/drawing/2014/main" xmlns="" id="{1246BAAC-5C7D-4787-8074-1F1240D610BB}"/>
              </a:ext>
            </a:extLst>
          </p:cNvPr>
          <p:cNvSpPr/>
          <p:nvPr/>
        </p:nvSpPr>
        <p:spPr>
          <a:xfrm>
            <a:off x="3889499" y="2624791"/>
            <a:ext cx="5178300" cy="12691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dirty="0">
                <a:solidFill>
                  <a:srgbClr val="FF0000"/>
                </a:solidFill>
                <a:latin typeface="Times New Roman" panose="02020603050405020304" pitchFamily="18" charset="0"/>
                <a:cs typeface="Times New Roman" panose="02020603050405020304" pitchFamily="18" charset="0"/>
              </a:rPr>
              <a:t>XÂY DỰNG MA TRẬN</a:t>
            </a:r>
          </a:p>
          <a:p>
            <a:pPr algn="ctr" eaLnBrk="1" hangingPunct="1">
              <a:defRPr/>
            </a:pPr>
            <a:r>
              <a:rPr lang="en-US" sz="2000" b="1" dirty="0">
                <a:solidFill>
                  <a:srgbClr val="FF0000"/>
                </a:solidFill>
                <a:latin typeface="Times New Roman" panose="02020603050405020304" pitchFamily="18" charset="0"/>
                <a:cs typeface="Times New Roman" panose="02020603050405020304" pitchFamily="18" charset="0"/>
              </a:rPr>
              <a:t>(</a:t>
            </a:r>
            <a:r>
              <a:rPr lang="en-US" sz="2000" b="1" dirty="0" err="1">
                <a:solidFill>
                  <a:srgbClr val="FF0000"/>
                </a:solidFill>
                <a:latin typeface="Times New Roman" panose="02020603050405020304" pitchFamily="18" charset="0"/>
                <a:cs typeface="Times New Roman" panose="02020603050405020304" pitchFamily="18" charset="0"/>
              </a:rPr>
              <a:t>Không</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bắt</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buộc</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ti</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lê</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va</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thư</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tư</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câu</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trắc</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nghiệm</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tư</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luận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nh</a:t>
            </a:r>
            <a:r>
              <a:rPr lang="vi-VN" sz="2000" b="1" dirty="0">
                <a:solidFill>
                  <a:srgbClr val="FF0000"/>
                </a:solidFill>
                <a:latin typeface="Times New Roman" panose="02020603050405020304" pitchFamily="18" charset="0"/>
                <a:cs typeface="Times New Roman" panose="02020603050405020304" pitchFamily="18" charset="0"/>
              </a:rPr>
              <a:t>ư</a:t>
            </a:r>
            <a:r>
              <a:rPr lang="en-US" sz="2000" b="1" dirty="0">
                <a:solidFill>
                  <a:srgbClr val="FF0000"/>
                </a:solidFill>
                <a:latin typeface="Times New Roman" panose="02020603050405020304" pitchFamily="18" charset="0"/>
                <a:cs typeface="Times New Roman" panose="02020603050405020304" pitchFamily="18" charset="0"/>
              </a:rPr>
              <a:t>ng </a:t>
            </a:r>
            <a:r>
              <a:rPr lang="en-US" sz="2000" b="1" dirty="0" err="1">
                <a:solidFill>
                  <a:srgbClr val="FF0000"/>
                </a:solidFill>
                <a:latin typeface="Times New Roman" panose="02020603050405020304" pitchFamily="18" charset="0"/>
                <a:cs typeface="Times New Roman" panose="02020603050405020304" pitchFamily="18" charset="0"/>
              </a:rPr>
              <a:t>cần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phu</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hợp</a:t>
            </a:r>
            <a:r>
              <a:rPr lang="en-US" sz="2000" b="1" dirty="0">
                <a:solidFill>
                  <a:srgbClr val="FF0000"/>
                </a:solidFill>
                <a:latin typeface="Times New Roman" panose="02020603050405020304" pitchFamily="18" charset="0"/>
                <a:cs typeface="Times New Roman" panose="02020603050405020304" pitchFamily="18" charset="0"/>
              </a:rPr>
              <a:t>) </a:t>
            </a:r>
          </a:p>
        </p:txBody>
      </p:sp>
      <p:sp>
        <p:nvSpPr>
          <p:cNvPr id="15" name="Rectangle 14">
            <a:extLst>
              <a:ext uri="{FF2B5EF4-FFF2-40B4-BE49-F238E27FC236}">
                <a16:creationId xmlns:a16="http://schemas.microsoft.com/office/drawing/2014/main" xmlns="" id="{5A71A134-3C6F-4EF8-A65E-DD2A94DF4E88}"/>
              </a:ext>
            </a:extLst>
          </p:cNvPr>
          <p:cNvSpPr/>
          <p:nvPr/>
        </p:nvSpPr>
        <p:spPr>
          <a:xfrm>
            <a:off x="838200" y="1715327"/>
            <a:ext cx="2146300" cy="31515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400" b="1" dirty="0">
                <a:solidFill>
                  <a:srgbClr val="009900"/>
                </a:solidFill>
                <a:latin typeface="Times New Roman" panose="02020603050405020304" pitchFamily="18" charset="0"/>
                <a:cs typeface="Times New Roman" panose="02020603050405020304" pitchFamily="18" charset="0"/>
              </a:rPr>
              <a:t>QUY TRÌNH SOẠN ĐỀ</a:t>
            </a:r>
          </a:p>
        </p:txBody>
      </p:sp>
      <p:cxnSp>
        <p:nvCxnSpPr>
          <p:cNvPr id="28" name="Straight Arrow Connector 27">
            <a:extLst>
              <a:ext uri="{FF2B5EF4-FFF2-40B4-BE49-F238E27FC236}">
                <a16:creationId xmlns:a16="http://schemas.microsoft.com/office/drawing/2014/main" xmlns="" id="{A9E9270B-F120-414C-8A6C-77355B8F04C9}"/>
              </a:ext>
            </a:extLst>
          </p:cNvPr>
          <p:cNvCxnSpPr>
            <a:cxnSpLocks/>
            <a:stCxn id="15" idx="3"/>
            <a:endCxn id="22" idx="1"/>
          </p:cNvCxnSpPr>
          <p:nvPr/>
        </p:nvCxnSpPr>
        <p:spPr>
          <a:xfrm flipV="1">
            <a:off x="2984500" y="1063658"/>
            <a:ext cx="892298" cy="2227425"/>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xmlns="" id="{0CD87EFF-5CE5-41E1-AFA0-8D4B80FF0041}"/>
              </a:ext>
            </a:extLst>
          </p:cNvPr>
          <p:cNvCxnSpPr>
            <a:cxnSpLocks/>
            <a:stCxn id="15" idx="3"/>
            <a:endCxn id="30" idx="1"/>
          </p:cNvCxnSpPr>
          <p:nvPr/>
        </p:nvCxnSpPr>
        <p:spPr>
          <a:xfrm flipV="1">
            <a:off x="2984500" y="2096569"/>
            <a:ext cx="892299" cy="1194514"/>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xmlns="" id="{D03870AB-8E86-4789-94D3-D6EB95D4CB55}"/>
              </a:ext>
            </a:extLst>
          </p:cNvPr>
          <p:cNvCxnSpPr>
            <a:cxnSpLocks/>
            <a:stCxn id="15" idx="3"/>
            <a:endCxn id="32" idx="1"/>
          </p:cNvCxnSpPr>
          <p:nvPr/>
        </p:nvCxnSpPr>
        <p:spPr>
          <a:xfrm flipV="1">
            <a:off x="2984500" y="3259350"/>
            <a:ext cx="904999" cy="31733"/>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xmlns="" id="{74A59218-A002-4481-A4A1-F46CA14A934F}"/>
              </a:ext>
            </a:extLst>
          </p:cNvPr>
          <p:cNvCxnSpPr>
            <a:cxnSpLocks/>
            <a:stCxn id="15" idx="3"/>
            <a:endCxn id="31" idx="1"/>
          </p:cNvCxnSpPr>
          <p:nvPr/>
        </p:nvCxnSpPr>
        <p:spPr>
          <a:xfrm>
            <a:off x="2984500" y="3291083"/>
            <a:ext cx="918195" cy="1199924"/>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xmlns="" id="{4771389A-3AA0-4B1D-84DB-C59262C10516}"/>
              </a:ext>
            </a:extLst>
          </p:cNvPr>
          <p:cNvSpPr/>
          <p:nvPr/>
        </p:nvSpPr>
        <p:spPr>
          <a:xfrm>
            <a:off x="3902201" y="5067466"/>
            <a:ext cx="5174468" cy="12571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dirty="0">
                <a:solidFill>
                  <a:srgbClr val="FF0000"/>
                </a:solidFill>
                <a:latin typeface="Times New Roman" panose="02020603050405020304" pitchFamily="18" charset="0"/>
                <a:cs typeface="Times New Roman" panose="02020603050405020304" pitchFamily="18" charset="0"/>
              </a:rPr>
              <a:t>KIỂM TRA, SO SÁNH VỚI MA TRẬN, YÊU CẦU </a:t>
            </a:r>
          </a:p>
        </p:txBody>
      </p:sp>
      <p:cxnSp>
        <p:nvCxnSpPr>
          <p:cNvPr id="41" name="Straight Arrow Connector 40">
            <a:extLst>
              <a:ext uri="{FF2B5EF4-FFF2-40B4-BE49-F238E27FC236}">
                <a16:creationId xmlns:a16="http://schemas.microsoft.com/office/drawing/2014/main" xmlns="" id="{0A253BFF-BDB3-47F4-A1A3-02AB976BA977}"/>
              </a:ext>
            </a:extLst>
          </p:cNvPr>
          <p:cNvCxnSpPr>
            <a:cxnSpLocks/>
            <a:stCxn id="15" idx="3"/>
            <a:endCxn id="36" idx="1"/>
          </p:cNvCxnSpPr>
          <p:nvPr/>
        </p:nvCxnSpPr>
        <p:spPr>
          <a:xfrm>
            <a:off x="2984500" y="3291083"/>
            <a:ext cx="917701" cy="2404950"/>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6224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a:extLst>
              <a:ext uri="{FF2B5EF4-FFF2-40B4-BE49-F238E27FC236}">
                <a16:creationId xmlns:a16="http://schemas.microsoft.com/office/drawing/2014/main" xmlns="" id="{6091CC59-3CE3-4ADC-9832-AD02403B3C5B}"/>
              </a:ext>
            </a:extLst>
          </p:cNvPr>
          <p:cNvSpPr/>
          <p:nvPr/>
        </p:nvSpPr>
        <p:spPr>
          <a:xfrm>
            <a:off x="76200" y="2054820"/>
            <a:ext cx="728662" cy="10541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b="1" dirty="0">
                <a:solidFill>
                  <a:schemeClr val="bg1"/>
                </a:solidFill>
              </a:rPr>
              <a:t>2</a:t>
            </a:r>
          </a:p>
        </p:txBody>
      </p:sp>
      <p:sp>
        <p:nvSpPr>
          <p:cNvPr id="22" name="Rectangle 21">
            <a:extLst>
              <a:ext uri="{FF2B5EF4-FFF2-40B4-BE49-F238E27FC236}">
                <a16:creationId xmlns:a16="http://schemas.microsoft.com/office/drawing/2014/main" xmlns="" id="{EB479920-EA4D-43D6-9B25-431CF262A04A}"/>
              </a:ext>
            </a:extLst>
          </p:cNvPr>
          <p:cNvSpPr/>
          <p:nvPr/>
        </p:nvSpPr>
        <p:spPr>
          <a:xfrm>
            <a:off x="3863626" y="228600"/>
            <a:ext cx="5220071" cy="9051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2800" b="1" dirty="0">
                <a:solidFill>
                  <a:srgbClr val="FF0000"/>
                </a:solidFill>
                <a:latin typeface="Times New Roman" panose="02020603050405020304" pitchFamily="18" charset="0"/>
                <a:cs typeface="Times New Roman" panose="02020603050405020304" pitchFamily="18" charset="0"/>
              </a:rPr>
              <a:t>1.TỪNG GIÁO VIÊN SOẠN ĐỀ</a:t>
            </a:r>
          </a:p>
        </p:txBody>
      </p:sp>
      <p:sp>
        <p:nvSpPr>
          <p:cNvPr id="30" name="Rectangle 29">
            <a:extLst>
              <a:ext uri="{FF2B5EF4-FFF2-40B4-BE49-F238E27FC236}">
                <a16:creationId xmlns:a16="http://schemas.microsoft.com/office/drawing/2014/main" xmlns="" id="{571BFD74-799B-416B-8D82-17AE3F9FC2D4}"/>
              </a:ext>
            </a:extLst>
          </p:cNvPr>
          <p:cNvSpPr/>
          <p:nvPr/>
        </p:nvSpPr>
        <p:spPr>
          <a:xfrm>
            <a:off x="3863626" y="1247774"/>
            <a:ext cx="5191000" cy="17171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2800" b="1" dirty="0">
                <a:solidFill>
                  <a:srgbClr val="0000FF"/>
                </a:solidFill>
                <a:latin typeface="Times New Roman" panose="02020603050405020304" pitchFamily="18" charset="0"/>
                <a:cs typeface="Times New Roman" panose="02020603050405020304" pitchFamily="18" charset="0"/>
              </a:rPr>
              <a:t>2. KHỐI HỌP, PHẢN BIỆN ĐỀ, CHỌN ĐỀ NỘP CHO PHT, BẢO MẬT CÁC ĐỀ Đ</a:t>
            </a:r>
            <a:r>
              <a:rPr lang="vi-VN" sz="2800" b="1" dirty="0">
                <a:solidFill>
                  <a:srgbClr val="0000FF"/>
                </a:solidFill>
                <a:latin typeface="Times New Roman" panose="02020603050405020304" pitchFamily="18" charset="0"/>
                <a:cs typeface="Times New Roman" panose="02020603050405020304" pitchFamily="18" charset="0"/>
              </a:rPr>
              <a:t>ƯỢC CHỌN</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xmlns="" id="{5DB5EA7F-9BD8-4583-AE64-5779AF5A466F}"/>
              </a:ext>
            </a:extLst>
          </p:cNvPr>
          <p:cNvSpPr/>
          <p:nvPr/>
        </p:nvSpPr>
        <p:spPr>
          <a:xfrm>
            <a:off x="3919904" y="4110769"/>
            <a:ext cx="5178300" cy="936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2800" b="1" dirty="0">
                <a:solidFill>
                  <a:srgbClr val="0000FF"/>
                </a:solidFill>
                <a:latin typeface="Times New Roman" panose="02020603050405020304" pitchFamily="18" charset="0"/>
                <a:cs typeface="Times New Roman" panose="02020603050405020304" pitchFamily="18" charset="0"/>
              </a:rPr>
              <a:t>4. TRÌNH HIỆU TR</a:t>
            </a:r>
            <a:r>
              <a:rPr lang="vi-VN" sz="2800" b="1" dirty="0">
                <a:solidFill>
                  <a:srgbClr val="0000FF"/>
                </a:solidFill>
                <a:latin typeface="Times New Roman" panose="02020603050405020304" pitchFamily="18" charset="0"/>
                <a:cs typeface="Times New Roman" panose="02020603050405020304" pitchFamily="18" charset="0"/>
              </a:rPr>
              <a:t>ƯỞNG PHẢN BIỆN, KÝ DUYỆT</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32" name="Rectangle 31">
            <a:extLst>
              <a:ext uri="{FF2B5EF4-FFF2-40B4-BE49-F238E27FC236}">
                <a16:creationId xmlns:a16="http://schemas.microsoft.com/office/drawing/2014/main" xmlns="" id="{1246BAAC-5C7D-4787-8074-1F1240D610BB}"/>
              </a:ext>
            </a:extLst>
          </p:cNvPr>
          <p:cNvSpPr/>
          <p:nvPr/>
        </p:nvSpPr>
        <p:spPr>
          <a:xfrm>
            <a:off x="3892696" y="3036912"/>
            <a:ext cx="5178300" cy="9633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2800" b="1" dirty="0">
                <a:solidFill>
                  <a:srgbClr val="FF0000"/>
                </a:solidFill>
                <a:latin typeface="Times New Roman" panose="02020603050405020304" pitchFamily="18" charset="0"/>
                <a:cs typeface="Times New Roman" panose="02020603050405020304" pitchFamily="18" charset="0"/>
              </a:rPr>
              <a:t>3. PHÓ HIỆU TR</a:t>
            </a:r>
            <a:r>
              <a:rPr lang="vi-VN" sz="2800" b="1" dirty="0">
                <a:solidFill>
                  <a:srgbClr val="FF0000"/>
                </a:solidFill>
                <a:latin typeface="Times New Roman" panose="02020603050405020304" pitchFamily="18" charset="0"/>
                <a:cs typeface="Times New Roman" panose="02020603050405020304" pitchFamily="18" charset="0"/>
              </a:rPr>
              <a:t>ƯỞNG CHỌN ĐỀ, ĐIỀU CHỈNH</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xmlns="" id="{5A71A134-3C6F-4EF8-A65E-DD2A94DF4E88}"/>
              </a:ext>
            </a:extLst>
          </p:cNvPr>
          <p:cNvSpPr/>
          <p:nvPr/>
        </p:nvSpPr>
        <p:spPr>
          <a:xfrm>
            <a:off x="914400" y="1447800"/>
            <a:ext cx="2146300" cy="33039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solidFill>
                  <a:srgbClr val="009900"/>
                </a:solidFill>
                <a:latin typeface="Times New Roman" panose="02020603050405020304" pitchFamily="18" charset="0"/>
                <a:cs typeface="Times New Roman" panose="02020603050405020304" pitchFamily="18" charset="0"/>
              </a:rPr>
              <a:t>QUY TRÌNH DUYỆT ĐỀ</a:t>
            </a:r>
          </a:p>
        </p:txBody>
      </p:sp>
      <p:cxnSp>
        <p:nvCxnSpPr>
          <p:cNvPr id="28" name="Straight Arrow Connector 27">
            <a:extLst>
              <a:ext uri="{FF2B5EF4-FFF2-40B4-BE49-F238E27FC236}">
                <a16:creationId xmlns:a16="http://schemas.microsoft.com/office/drawing/2014/main" xmlns="" id="{A9E9270B-F120-414C-8A6C-77355B8F04C9}"/>
              </a:ext>
            </a:extLst>
          </p:cNvPr>
          <p:cNvCxnSpPr>
            <a:cxnSpLocks/>
            <a:stCxn id="15" idx="3"/>
            <a:endCxn id="22" idx="1"/>
          </p:cNvCxnSpPr>
          <p:nvPr/>
        </p:nvCxnSpPr>
        <p:spPr>
          <a:xfrm flipV="1">
            <a:off x="3060700" y="681158"/>
            <a:ext cx="802926" cy="2418598"/>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xmlns="" id="{0CD87EFF-5CE5-41E1-AFA0-8D4B80FF0041}"/>
              </a:ext>
            </a:extLst>
          </p:cNvPr>
          <p:cNvCxnSpPr>
            <a:cxnSpLocks/>
            <a:stCxn id="15" idx="3"/>
            <a:endCxn id="30" idx="1"/>
          </p:cNvCxnSpPr>
          <p:nvPr/>
        </p:nvCxnSpPr>
        <p:spPr>
          <a:xfrm flipV="1">
            <a:off x="3060700" y="2106339"/>
            <a:ext cx="802926" cy="993417"/>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xmlns="" id="{D03870AB-8E86-4789-94D3-D6EB95D4CB55}"/>
              </a:ext>
            </a:extLst>
          </p:cNvPr>
          <p:cNvCxnSpPr>
            <a:cxnSpLocks/>
            <a:stCxn id="15" idx="3"/>
            <a:endCxn id="32" idx="1"/>
          </p:cNvCxnSpPr>
          <p:nvPr/>
        </p:nvCxnSpPr>
        <p:spPr>
          <a:xfrm>
            <a:off x="3060700" y="3099756"/>
            <a:ext cx="831996" cy="418841"/>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xmlns="" id="{74A59218-A002-4481-A4A1-F46CA14A934F}"/>
              </a:ext>
            </a:extLst>
          </p:cNvPr>
          <p:cNvCxnSpPr>
            <a:cxnSpLocks/>
            <a:stCxn id="15" idx="3"/>
            <a:endCxn id="31" idx="1"/>
          </p:cNvCxnSpPr>
          <p:nvPr/>
        </p:nvCxnSpPr>
        <p:spPr>
          <a:xfrm>
            <a:off x="3060700" y="3099756"/>
            <a:ext cx="859204" cy="1479034"/>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xmlns="" id="{4771389A-3AA0-4B1D-84DB-C59262C10516}"/>
              </a:ext>
            </a:extLst>
          </p:cNvPr>
          <p:cNvSpPr/>
          <p:nvPr/>
        </p:nvSpPr>
        <p:spPr>
          <a:xfrm>
            <a:off x="3919904" y="5196182"/>
            <a:ext cx="5189795" cy="13933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2800" b="1" dirty="0">
                <a:solidFill>
                  <a:srgbClr val="FF0000"/>
                </a:solidFill>
                <a:latin typeface="Times New Roman" panose="02020603050405020304" pitchFamily="18" charset="0"/>
                <a:cs typeface="Times New Roman" panose="02020603050405020304" pitchFamily="18" charset="0"/>
              </a:rPr>
              <a:t>5. PHÓ HIỆU TR</a:t>
            </a:r>
            <a:r>
              <a:rPr lang="vi-VN" sz="2800" b="1" dirty="0">
                <a:solidFill>
                  <a:srgbClr val="FF0000"/>
                </a:solidFill>
                <a:latin typeface="Times New Roman" panose="02020603050405020304" pitchFamily="18" charset="0"/>
                <a:cs typeface="Times New Roman" panose="02020603050405020304" pitchFamily="18" charset="0"/>
              </a:rPr>
              <a:t>ƯỞNG SỬA ĐỀ (NẾU CẦN), IN, BẢO MẬT ĐỀ</a:t>
            </a:r>
            <a:endParaRPr lang="en-US" sz="2800" b="1" dirty="0">
              <a:solidFill>
                <a:srgbClr val="FF0000"/>
              </a:solidFill>
              <a:latin typeface="Times New Roman" panose="02020603050405020304" pitchFamily="18" charset="0"/>
              <a:cs typeface="Times New Roman" panose="02020603050405020304" pitchFamily="18" charset="0"/>
            </a:endParaRPr>
          </a:p>
        </p:txBody>
      </p:sp>
      <p:cxnSp>
        <p:nvCxnSpPr>
          <p:cNvPr id="41" name="Straight Arrow Connector 40">
            <a:extLst>
              <a:ext uri="{FF2B5EF4-FFF2-40B4-BE49-F238E27FC236}">
                <a16:creationId xmlns:a16="http://schemas.microsoft.com/office/drawing/2014/main" xmlns="" id="{0A253BFF-BDB3-47F4-A1A3-02AB976BA977}"/>
              </a:ext>
            </a:extLst>
          </p:cNvPr>
          <p:cNvCxnSpPr>
            <a:cxnSpLocks/>
            <a:stCxn id="15" idx="3"/>
            <a:endCxn id="36" idx="1"/>
          </p:cNvCxnSpPr>
          <p:nvPr/>
        </p:nvCxnSpPr>
        <p:spPr>
          <a:xfrm>
            <a:off x="3060700" y="3099756"/>
            <a:ext cx="859204" cy="2793084"/>
          </a:xfrm>
          <a:prstGeom prst="straightConnector1">
            <a:avLst/>
          </a:prstGeom>
          <a:ln w="381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6958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95536" y="1524000"/>
            <a:ext cx="7605464" cy="4464496"/>
          </a:xfrm>
          <a:prstGeom prst="rect">
            <a:avLst/>
          </a:prstGeom>
        </p:spPr>
        <p:txBody>
          <a:bodyPr vert="horz" lIns="91440" tIns="45720" rIns="91440" bIns="45720" rtlCol="0" anchor="ctr">
            <a:normAutofit/>
          </a:bodyPr>
          <a:lstStyle/>
          <a:p>
            <a:pPr lvl="0" algn="just">
              <a:spcBef>
                <a:spcPct val="0"/>
              </a:spcBef>
              <a:defRPr/>
            </a:pPr>
            <a:r>
              <a:rPr kumimoji="0" lang="en-US" sz="4400" b="1" i="0" u="none" strike="noStrike" kern="1200" cap="none" spc="0" normalizeH="0" baseline="0" noProof="0" dirty="0">
                <a:ln>
                  <a:noFill/>
                </a:ln>
                <a:solidFill>
                  <a:srgbClr val="0000FF"/>
                </a:solidFill>
                <a:effectLst/>
                <a:uLnTx/>
                <a:uFillTx/>
                <a:latin typeface="Times New Roman" pitchFamily="18" charset="0"/>
                <a:ea typeface="+mj-ea"/>
                <a:cs typeface="Times New Roman" pitchFamily="18" charset="0"/>
              </a:rPr>
              <a:t>*</a:t>
            </a:r>
            <a:r>
              <a:rPr kumimoji="0" lang="en-US" sz="4400" b="1" i="0" u="none" strike="noStrike" kern="1200" cap="none" spc="0" normalizeH="0" baseline="0" noProof="0" dirty="0" err="1">
                <a:ln>
                  <a:noFill/>
                </a:ln>
                <a:solidFill>
                  <a:srgbClr val="0000FF"/>
                </a:solidFill>
                <a:effectLst/>
                <a:uLnTx/>
                <a:uFillTx/>
                <a:latin typeface="Times New Roman" pitchFamily="18" charset="0"/>
                <a:ea typeface="+mj-ea"/>
                <a:cs typeface="Times New Roman" pitchFamily="18" charset="0"/>
              </a:rPr>
              <a:t>Mức</a:t>
            </a:r>
            <a:r>
              <a:rPr kumimoji="0" lang="en-US" sz="4400" b="1" i="0" u="none" strike="noStrike" kern="1200" cap="none" spc="0" normalizeH="0" noProof="0" dirty="0">
                <a:ln>
                  <a:noFill/>
                </a:ln>
                <a:solidFill>
                  <a:srgbClr val="0000FF"/>
                </a:solidFill>
                <a:effectLst/>
                <a:uLnTx/>
                <a:uFillTx/>
                <a:latin typeface="Times New Roman" pitchFamily="18" charset="0"/>
                <a:ea typeface="+mj-ea"/>
                <a:cs typeface="Times New Roman" pitchFamily="18" charset="0"/>
              </a:rPr>
              <a:t> </a:t>
            </a:r>
            <a:r>
              <a:rPr kumimoji="0" lang="en-US" sz="4400" b="1" i="0" u="none" strike="noStrike" kern="1200" cap="none" spc="0" normalizeH="0" noProof="0" dirty="0" err="1">
                <a:ln>
                  <a:noFill/>
                </a:ln>
                <a:solidFill>
                  <a:srgbClr val="0000FF"/>
                </a:solidFill>
                <a:effectLst/>
                <a:uLnTx/>
                <a:uFillTx/>
                <a:latin typeface="Times New Roman" pitchFamily="18" charset="0"/>
                <a:ea typeface="+mj-ea"/>
                <a:cs typeface="Times New Roman" pitchFamily="18" charset="0"/>
              </a:rPr>
              <a:t>độ</a:t>
            </a:r>
            <a:r>
              <a:rPr kumimoji="0" lang="en-US" sz="4400" b="1" i="0" u="none" strike="noStrike" kern="1200" cap="none" spc="0" normalizeH="0" noProof="0" dirty="0">
                <a:ln>
                  <a:noFill/>
                </a:ln>
                <a:solidFill>
                  <a:srgbClr val="0000FF"/>
                </a:solidFill>
                <a:effectLst/>
                <a:uLnTx/>
                <a:uFillTx/>
                <a:latin typeface="Times New Roman" pitchFamily="18" charset="0"/>
                <a:ea typeface="+mj-ea"/>
                <a:cs typeface="Times New Roman" pitchFamily="18" charset="0"/>
              </a:rPr>
              <a:t> 1</a:t>
            </a:r>
            <a:r>
              <a:rPr lang="en-US" sz="4400" b="1" dirty="0">
                <a:solidFill>
                  <a:srgbClr val="0000FF"/>
                </a:solidFill>
                <a:latin typeface="Times New Roman" pitchFamily="18" charset="0"/>
                <a:ea typeface="+mj-ea"/>
                <a:cs typeface="Times New Roman" pitchFamily="18" charset="0"/>
              </a:rPr>
              <a:t>: </a:t>
            </a:r>
            <a:r>
              <a:rPr lang="en-US" sz="4400" b="1" dirty="0" err="1">
                <a:solidFill>
                  <a:srgbClr val="009900"/>
                </a:solidFill>
                <a:latin typeface="Times New Roman" pitchFamily="18" charset="0"/>
                <a:ea typeface="+mj-ea"/>
                <a:cs typeface="Times New Roman" pitchFamily="18" charset="0"/>
              </a:rPr>
              <a:t>Nhận</a:t>
            </a:r>
            <a:r>
              <a:rPr lang="en-US" sz="4400" b="1" dirty="0">
                <a:solidFill>
                  <a:srgbClr val="009900"/>
                </a:solidFill>
                <a:latin typeface="Times New Roman" pitchFamily="18" charset="0"/>
                <a:ea typeface="+mj-ea"/>
                <a:cs typeface="Times New Roman" pitchFamily="18" charset="0"/>
              </a:rPr>
              <a:t> </a:t>
            </a:r>
            <a:r>
              <a:rPr lang="en-US" sz="4400" b="1" dirty="0" err="1">
                <a:solidFill>
                  <a:srgbClr val="009900"/>
                </a:solidFill>
                <a:latin typeface="Times New Roman" pitchFamily="18" charset="0"/>
                <a:ea typeface="+mj-ea"/>
                <a:cs typeface="Times New Roman" pitchFamily="18" charset="0"/>
              </a:rPr>
              <a:t>biết</a:t>
            </a:r>
            <a:r>
              <a:rPr lang="en-US" sz="4400" b="1" dirty="0">
                <a:solidFill>
                  <a:srgbClr val="009900"/>
                </a:solidFill>
                <a:latin typeface="Times New Roman" pitchFamily="18" charset="0"/>
                <a:ea typeface="+mj-ea"/>
                <a:cs typeface="Times New Roman" pitchFamily="18" charset="0"/>
              </a:rPr>
              <a:t>, </a:t>
            </a:r>
            <a:r>
              <a:rPr lang="en-US" sz="4400" b="1" dirty="0" err="1">
                <a:solidFill>
                  <a:srgbClr val="009900"/>
                </a:solidFill>
                <a:latin typeface="Times New Roman" pitchFamily="18" charset="0"/>
                <a:ea typeface="+mj-ea"/>
                <a:cs typeface="Times New Roman" pitchFamily="18" charset="0"/>
              </a:rPr>
              <a:t>nhắc</a:t>
            </a:r>
            <a:r>
              <a:rPr lang="en-US" sz="4400" b="1" dirty="0">
                <a:solidFill>
                  <a:srgbClr val="009900"/>
                </a:solidFill>
                <a:latin typeface="Times New Roman" pitchFamily="18" charset="0"/>
                <a:ea typeface="+mj-ea"/>
                <a:cs typeface="Times New Roman" pitchFamily="18" charset="0"/>
              </a:rPr>
              <a:t> </a:t>
            </a:r>
            <a:r>
              <a:rPr lang="en-US" sz="4400" b="1" dirty="0" err="1">
                <a:solidFill>
                  <a:srgbClr val="009900"/>
                </a:solidFill>
                <a:latin typeface="Times New Roman" pitchFamily="18" charset="0"/>
                <a:ea typeface="+mj-ea"/>
                <a:cs typeface="Times New Roman" pitchFamily="18" charset="0"/>
              </a:rPr>
              <a:t>lại</a:t>
            </a:r>
            <a:r>
              <a:rPr lang="en-US" sz="4400" b="1" dirty="0">
                <a:solidFill>
                  <a:srgbClr val="0099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cs typeface="Times New Roman" pitchFamily="18" charset="0"/>
              </a:rPr>
              <a:t>nhớ</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thuộc</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lòng</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nhận</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biết</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được</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tái</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hiện</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lại</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các</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dữ</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liệu</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sự</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việc</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đã</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biết</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hoặc</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đã</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học</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trước</a:t>
            </a:r>
            <a:r>
              <a:rPr lang="en-US" sz="4400" b="1" dirty="0">
                <a:solidFill>
                  <a:srgbClr val="FF0000"/>
                </a:solidFill>
                <a:latin typeface="Times New Roman" pitchFamily="18" charset="0"/>
                <a:cs typeface="Times New Roman" pitchFamily="18" charset="0"/>
              </a:rPr>
              <a:t> </a:t>
            </a:r>
            <a:r>
              <a:rPr lang="en-US" sz="4400" b="1" dirty="0" err="1">
                <a:solidFill>
                  <a:srgbClr val="FF0000"/>
                </a:solidFill>
                <a:latin typeface="Times New Roman" pitchFamily="18" charset="0"/>
                <a:cs typeface="Times New Roman" pitchFamily="18" charset="0"/>
              </a:rPr>
              <a:t>đây</a:t>
            </a:r>
            <a:r>
              <a:rPr lang="en-US" sz="4400" b="1" dirty="0">
                <a:solidFill>
                  <a:srgbClr val="009900"/>
                </a:solidFill>
                <a:latin typeface="Times New Roman" pitchFamily="18" charset="0"/>
                <a:ea typeface="+mj-ea"/>
                <a:cs typeface="Times New Roman" pitchFamily="18" charset="0"/>
              </a:rPr>
              <a:t>)</a:t>
            </a:r>
            <a:endParaRPr kumimoji="0" lang="vi-VN" sz="4400" b="1" i="0" u="none" strike="noStrike" kern="1200" cap="none" spc="0" normalizeH="0" baseline="0" noProof="0" dirty="0">
              <a:ln>
                <a:noFill/>
              </a:ln>
              <a:solidFill>
                <a:srgbClr val="009900"/>
              </a:solidFill>
              <a:effectLst/>
              <a:uLnTx/>
              <a:uFillTx/>
              <a:latin typeface="Times New Roman" pitchFamily="18" charset="0"/>
              <a:ea typeface="+mj-ea"/>
              <a:cs typeface="Times New Roman" pitchFamily="18" charset="0"/>
            </a:endParaRPr>
          </a:p>
        </p:txBody>
      </p:sp>
      <p:sp>
        <p:nvSpPr>
          <p:cNvPr id="7" name="Rectangle 6">
            <a:extLst>
              <a:ext uri="{FF2B5EF4-FFF2-40B4-BE49-F238E27FC236}">
                <a16:creationId xmlns:a16="http://schemas.microsoft.com/office/drawing/2014/main" xmlns="" id="{4AF018B8-18AF-4DD0-9B06-0BD7F4FFF58A}"/>
              </a:ext>
            </a:extLst>
          </p:cNvPr>
          <p:cNvSpPr/>
          <p:nvPr/>
        </p:nvSpPr>
        <p:spPr>
          <a:xfrm>
            <a:off x="1066800" y="476672"/>
            <a:ext cx="6400800" cy="8058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400" b="1" dirty="0">
                <a:solidFill>
                  <a:srgbClr val="009900"/>
                </a:solidFill>
                <a:latin typeface="Times New Roman" panose="02020603050405020304" pitchFamily="18" charset="0"/>
                <a:cs typeface="Times New Roman" panose="02020603050405020304" pitchFamily="18" charset="0"/>
              </a:rPr>
              <a:t>4 MỨC ĐỘ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381000"/>
            <a:ext cx="8153400" cy="64807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err="1">
                <a:ln>
                  <a:noFill/>
                </a:ln>
                <a:solidFill>
                  <a:srgbClr val="3706EA"/>
                </a:solidFill>
                <a:effectLst/>
                <a:uLnTx/>
                <a:uFillTx/>
                <a:latin typeface="Times New Roman" pitchFamily="18" charset="0"/>
                <a:ea typeface="+mj-ea"/>
                <a:cs typeface="Times New Roman" pitchFamily="18" charset="0"/>
              </a:rPr>
              <a:t>Căn</a:t>
            </a:r>
            <a:r>
              <a:rPr kumimoji="0" lang="en-US" sz="36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cứ</a:t>
            </a:r>
            <a:r>
              <a:rPr kumimoji="0" lang="en-US" sz="36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vào</a:t>
            </a:r>
            <a:r>
              <a:rPr kumimoji="0" lang="en-US" sz="36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chuẩn</a:t>
            </a:r>
            <a:r>
              <a:rPr kumimoji="0" lang="en-US" sz="36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kiến</a:t>
            </a:r>
            <a:r>
              <a:rPr kumimoji="0" lang="en-US" sz="36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thức</a:t>
            </a:r>
            <a:r>
              <a:rPr kumimoji="0" lang="en-US" sz="36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kĩ</a:t>
            </a:r>
            <a:r>
              <a:rPr kumimoji="0" lang="en-US" sz="3600" b="1" i="0" u="none" strike="noStrike" kern="1200" cap="none" spc="0" normalizeH="0" noProof="0" dirty="0">
                <a:ln>
                  <a:noFill/>
                </a:ln>
                <a:solidFill>
                  <a:srgbClr val="3706EA"/>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rgbClr val="3706EA"/>
                </a:solidFill>
                <a:effectLst/>
                <a:uLnTx/>
                <a:uFillTx/>
                <a:latin typeface="Times New Roman" pitchFamily="18" charset="0"/>
                <a:ea typeface="+mj-ea"/>
                <a:cs typeface="Times New Roman" pitchFamily="18" charset="0"/>
              </a:rPr>
              <a:t>năng</a:t>
            </a:r>
            <a:endParaRPr kumimoji="0" lang="vi-VN" sz="3600" b="1" i="0" u="none" strike="noStrike" kern="1200" cap="none" spc="0" normalizeH="0" baseline="0" noProof="0" dirty="0">
              <a:ln>
                <a:noFill/>
              </a:ln>
              <a:solidFill>
                <a:srgbClr val="3706EA"/>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228600" y="1628800"/>
            <a:ext cx="7906072" cy="5229200"/>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 typeface="Arial" pitchFamily="34" charset="0"/>
              <a:buChar char="•"/>
              <a:tabLst/>
              <a:defRPr/>
            </a:pPr>
            <a:r>
              <a:rPr lang="en-US" sz="4800" b="1" dirty="0">
                <a:latin typeface="Times New Roman" pitchFamily="18" charset="0"/>
                <a:ea typeface="+mj-ea"/>
                <a:cs typeface="Times New Roman" pitchFamily="18" charset="0"/>
              </a:rPr>
              <a:t>  </a:t>
            </a:r>
            <a:r>
              <a:rPr lang="en-US" sz="4800" b="1" dirty="0" err="1">
                <a:latin typeface="Times New Roman" pitchFamily="18" charset="0"/>
                <a:ea typeface="+mj-ea"/>
                <a:cs typeface="Times New Roman" pitchFamily="18" charset="0"/>
              </a:rPr>
              <a:t>Kiến</a:t>
            </a:r>
            <a:r>
              <a:rPr lang="en-US" sz="4800" b="1" dirty="0">
                <a:latin typeface="Times New Roman" pitchFamily="18" charset="0"/>
                <a:ea typeface="+mj-ea"/>
                <a:cs typeface="Times New Roman" pitchFamily="18" charset="0"/>
              </a:rPr>
              <a:t> </a:t>
            </a:r>
            <a:r>
              <a:rPr lang="en-US" sz="4800" b="1" dirty="0" err="1">
                <a:latin typeface="Times New Roman" pitchFamily="18" charset="0"/>
                <a:ea typeface="+mj-ea"/>
                <a:cs typeface="Times New Roman" pitchFamily="18" charset="0"/>
              </a:rPr>
              <a:t>thức</a:t>
            </a:r>
            <a:r>
              <a:rPr lang="en-US" sz="4800" b="1" dirty="0">
                <a:latin typeface="Times New Roman" pitchFamily="18" charset="0"/>
                <a:ea typeface="+mj-ea"/>
                <a:cs typeface="Times New Roman" pitchFamily="18" charset="0"/>
              </a:rPr>
              <a:t> </a:t>
            </a:r>
            <a:r>
              <a:rPr lang="en-US" sz="4800" b="1" dirty="0" err="1">
                <a:latin typeface="Times New Roman" pitchFamily="18" charset="0"/>
                <a:ea typeface="+mj-ea"/>
                <a:cs typeface="Times New Roman" pitchFamily="18" charset="0"/>
              </a:rPr>
              <a:t>nào</a:t>
            </a:r>
            <a:r>
              <a:rPr lang="en-US" sz="4800" b="1" dirty="0">
                <a:latin typeface="Times New Roman" pitchFamily="18" charset="0"/>
                <a:ea typeface="+mj-ea"/>
                <a:cs typeface="Times New Roman" pitchFamily="18" charset="0"/>
              </a:rPr>
              <a:t> </a:t>
            </a:r>
            <a:r>
              <a:rPr lang="en-US" sz="4800" b="1" dirty="0" err="1">
                <a:latin typeface="Times New Roman" pitchFamily="18" charset="0"/>
                <a:ea typeface="+mj-ea"/>
                <a:cs typeface="Times New Roman" pitchFamily="18" charset="0"/>
              </a:rPr>
              <a:t>trong</a:t>
            </a:r>
            <a:r>
              <a:rPr lang="en-US" sz="4800" b="1" dirty="0">
                <a:latin typeface="Times New Roman" pitchFamily="18" charset="0"/>
                <a:ea typeface="+mj-ea"/>
                <a:cs typeface="Times New Roman" pitchFamily="18" charset="0"/>
              </a:rPr>
              <a:t> </a:t>
            </a:r>
            <a:r>
              <a:rPr lang="en-US" sz="4800" b="1" dirty="0" err="1">
                <a:latin typeface="Times New Roman" pitchFamily="18" charset="0"/>
                <a:ea typeface="+mj-ea"/>
                <a:cs typeface="Times New Roman" pitchFamily="18" charset="0"/>
              </a:rPr>
              <a:t>chuẩn</a:t>
            </a:r>
            <a:r>
              <a:rPr lang="en-US" sz="4800" b="1" dirty="0">
                <a:latin typeface="Times New Roman" pitchFamily="18" charset="0"/>
                <a:ea typeface="+mj-ea"/>
                <a:cs typeface="Times New Roman" pitchFamily="18" charset="0"/>
              </a:rPr>
              <a:t> </a:t>
            </a:r>
            <a:r>
              <a:rPr lang="en-US" sz="4800" b="1" dirty="0" err="1">
                <a:latin typeface="Times New Roman" pitchFamily="18" charset="0"/>
                <a:ea typeface="+mj-ea"/>
                <a:cs typeface="Times New Roman" pitchFamily="18" charset="0"/>
              </a:rPr>
              <a:t>ghi</a:t>
            </a:r>
            <a:r>
              <a:rPr lang="en-US" sz="4800" b="1" dirty="0">
                <a:latin typeface="Times New Roman" pitchFamily="18" charset="0"/>
                <a:ea typeface="+mj-ea"/>
                <a:cs typeface="Times New Roman" pitchFamily="18" charset="0"/>
              </a:rPr>
              <a:t> </a:t>
            </a:r>
            <a:r>
              <a:rPr lang="en-US" sz="4800" b="1" dirty="0" err="1">
                <a:latin typeface="Times New Roman" pitchFamily="18" charset="0"/>
                <a:ea typeface="+mj-ea"/>
                <a:cs typeface="Times New Roman" pitchFamily="18" charset="0"/>
              </a:rPr>
              <a:t>là</a:t>
            </a:r>
            <a:r>
              <a:rPr lang="en-US" sz="4800" b="1" dirty="0">
                <a:latin typeface="Times New Roman" pitchFamily="18" charset="0"/>
                <a:ea typeface="+mj-ea"/>
                <a:cs typeface="Times New Roman" pitchFamily="18" charset="0"/>
              </a:rPr>
              <a:t> </a:t>
            </a:r>
            <a:r>
              <a:rPr lang="en-US" sz="4800" b="1" i="1" err="1">
                <a:solidFill>
                  <a:srgbClr val="FF0000"/>
                </a:solidFill>
                <a:latin typeface="Times New Roman" pitchFamily="18" charset="0"/>
                <a:ea typeface="+mj-ea"/>
                <a:cs typeface="Times New Roman" pitchFamily="18" charset="0"/>
              </a:rPr>
              <a:t>biết</a:t>
            </a:r>
            <a:r>
              <a:rPr lang="en-US" sz="4800" b="1" i="1">
                <a:solidFill>
                  <a:srgbClr val="FF0000"/>
                </a:solidFill>
                <a:latin typeface="Times New Roman" pitchFamily="18" charset="0"/>
                <a:ea typeface="+mj-ea"/>
                <a:cs typeface="Times New Roman" pitchFamily="18" charset="0"/>
              </a:rPr>
              <a:t> </a:t>
            </a:r>
            <a:r>
              <a:rPr lang="en-US" sz="4800" b="1" i="1" smtClean="0">
                <a:solidFill>
                  <a:srgbClr val="FF0000"/>
                </a:solidFill>
                <a:latin typeface="Times New Roman" pitchFamily="18" charset="0"/>
                <a:ea typeface="+mj-ea"/>
                <a:cs typeface="Times New Roman" pitchFamily="18" charset="0"/>
              </a:rPr>
              <a:t>được </a:t>
            </a:r>
            <a:r>
              <a:rPr lang="en-US" sz="4800" b="1" i="1" smtClean="0">
                <a:solidFill>
                  <a:srgbClr val="FF0000"/>
                </a:solidFill>
                <a:latin typeface="Times New Roman" pitchFamily="18" charset="0"/>
                <a:ea typeface="+mj-ea"/>
                <a:cs typeface="Times New Roman" pitchFamily="18" charset="0"/>
                <a:sym typeface="Wingdings 3"/>
              </a:rPr>
              <a:t> </a:t>
            </a:r>
            <a:r>
              <a:rPr lang="en-US" sz="4800" b="1" i="1" smtClean="0">
                <a:solidFill>
                  <a:srgbClr val="0000FF"/>
                </a:solidFill>
                <a:latin typeface="Times New Roman" pitchFamily="18" charset="0"/>
                <a:ea typeface="+mj-ea"/>
                <a:cs typeface="Times New Roman" pitchFamily="18" charset="0"/>
                <a:sym typeface="Wingdings 3"/>
              </a:rPr>
              <a:t>Nhận biết</a:t>
            </a:r>
            <a:endParaRPr lang="en-US" sz="4800" b="1" i="1" dirty="0">
              <a:solidFill>
                <a:srgbClr val="0000FF"/>
              </a:solidFill>
              <a:latin typeface="Times New Roman" pitchFamily="18" charset="0"/>
              <a:ea typeface="+mj-ea"/>
              <a:cs typeface="Times New Roman" pitchFamily="18" charset="0"/>
            </a:endParaRPr>
          </a:p>
          <a:p>
            <a:pPr lvl="0" algn="just">
              <a:spcBef>
                <a:spcPct val="0"/>
              </a:spcBef>
              <a:buFont typeface="Arial" pitchFamily="34" charset="0"/>
              <a:buChar char="•"/>
            </a:pPr>
            <a:r>
              <a:rPr lang="en-US" sz="4800" b="1" dirty="0">
                <a:latin typeface="Times New Roman" pitchFamily="18" charset="0"/>
                <a:ea typeface="+mj-ea"/>
                <a:cs typeface="Times New Roman" pitchFamily="18" charset="0"/>
              </a:rPr>
              <a:t>  </a:t>
            </a:r>
            <a:r>
              <a:rPr lang="en-US" sz="4800" b="1" dirty="0" err="1">
                <a:latin typeface="Times New Roman" pitchFamily="18" charset="0"/>
                <a:cs typeface="Times New Roman" pitchFamily="18" charset="0"/>
              </a:rPr>
              <a:t>Kiến</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thức</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nào</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trong</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chuẩn</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ghi</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là</a:t>
            </a:r>
            <a:r>
              <a:rPr lang="en-US" sz="4800" b="1" dirty="0">
                <a:latin typeface="Times New Roman" pitchFamily="18" charset="0"/>
                <a:cs typeface="Times New Roman" pitchFamily="18" charset="0"/>
              </a:rPr>
              <a:t> </a:t>
            </a:r>
            <a:r>
              <a:rPr lang="en-US" sz="4800" b="1" i="1" dirty="0" err="1">
                <a:solidFill>
                  <a:srgbClr val="FF0000"/>
                </a:solidFill>
                <a:latin typeface="Times New Roman" pitchFamily="18" charset="0"/>
                <a:cs typeface="Times New Roman" pitchFamily="18" charset="0"/>
              </a:rPr>
              <a:t>hiểu</a:t>
            </a:r>
            <a:r>
              <a:rPr lang="en-US" sz="4800" b="1" i="1" dirty="0">
                <a:solidFill>
                  <a:srgbClr val="FF0000"/>
                </a:solidFill>
                <a:latin typeface="Times New Roman" pitchFamily="18" charset="0"/>
                <a:cs typeface="Times New Roman" pitchFamily="18" charset="0"/>
              </a:rPr>
              <a:t> </a:t>
            </a:r>
            <a:r>
              <a:rPr lang="en-US" sz="4800" b="1" i="1" dirty="0" err="1">
                <a:solidFill>
                  <a:srgbClr val="FF0000"/>
                </a:solidFill>
                <a:latin typeface="Times New Roman" pitchFamily="18" charset="0"/>
                <a:cs typeface="Times New Roman" pitchFamily="18" charset="0"/>
              </a:rPr>
              <a:t>được</a:t>
            </a:r>
            <a:r>
              <a:rPr lang="en-US" sz="4800" b="1" i="1" dirty="0">
                <a:solidFill>
                  <a:srgbClr val="FF0000"/>
                </a:solidFill>
                <a:latin typeface="Times New Roman" pitchFamily="18" charset="0"/>
                <a:cs typeface="Times New Roman" pitchFamily="18" charset="0"/>
              </a:rPr>
              <a:t> </a:t>
            </a:r>
            <a:r>
              <a:rPr lang="en-US" sz="4800" b="1" dirty="0" err="1">
                <a:latin typeface="Times New Roman" pitchFamily="18" charset="0"/>
                <a:cs typeface="Times New Roman" pitchFamily="18" charset="0"/>
              </a:rPr>
              <a:t>nhưng</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chỉ</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yêu</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cầu</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nêu</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kể</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lại</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nói</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ra</a:t>
            </a:r>
            <a:r>
              <a:rPr lang="en-US" sz="4800" b="1" dirty="0">
                <a:latin typeface="Times New Roman" pitchFamily="18" charset="0"/>
                <a:cs typeface="Times New Roman" pitchFamily="18" charset="0"/>
              </a:rPr>
              <a:t> … ở </a:t>
            </a:r>
            <a:r>
              <a:rPr lang="en-US" sz="4800" b="1" dirty="0" err="1">
                <a:latin typeface="Times New Roman" pitchFamily="18" charset="0"/>
                <a:cs typeface="Times New Roman" pitchFamily="18" charset="0"/>
              </a:rPr>
              <a:t>mức</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độ</a:t>
            </a:r>
            <a:r>
              <a:rPr lang="en-US" sz="4800" b="1" dirty="0">
                <a:latin typeface="Times New Roman" pitchFamily="18" charset="0"/>
                <a:cs typeface="Times New Roman" pitchFamily="18" charset="0"/>
              </a:rPr>
              <a:t> </a:t>
            </a:r>
            <a:r>
              <a:rPr lang="en-US" sz="4800" b="1" u="sng" dirty="0" err="1">
                <a:solidFill>
                  <a:srgbClr val="FF0000"/>
                </a:solidFill>
                <a:latin typeface="Times New Roman" pitchFamily="18" charset="0"/>
                <a:cs typeface="Times New Roman" pitchFamily="18" charset="0"/>
              </a:rPr>
              <a:t>nhớ</a:t>
            </a:r>
            <a:r>
              <a:rPr lang="en-US" sz="4800" b="1" u="sng" dirty="0">
                <a:solidFill>
                  <a:srgbClr val="FF0000"/>
                </a:solidFill>
                <a:latin typeface="Times New Roman" pitchFamily="18" charset="0"/>
                <a:cs typeface="Times New Roman" pitchFamily="18" charset="0"/>
              </a:rPr>
              <a:t>, </a:t>
            </a:r>
            <a:r>
              <a:rPr lang="en-US" sz="4800" b="1" u="sng" dirty="0" err="1">
                <a:solidFill>
                  <a:srgbClr val="FF0000"/>
                </a:solidFill>
                <a:latin typeface="Times New Roman" pitchFamily="18" charset="0"/>
                <a:cs typeface="Times New Roman" pitchFamily="18" charset="0"/>
              </a:rPr>
              <a:t>thuộc</a:t>
            </a:r>
            <a:r>
              <a:rPr lang="en-US" sz="4800" b="1" u="sng" dirty="0">
                <a:solidFill>
                  <a:srgbClr val="FF0000"/>
                </a:solidFill>
                <a:latin typeface="Times New Roman" pitchFamily="18" charset="0"/>
                <a:cs typeface="Times New Roman" pitchFamily="18" charset="0"/>
              </a:rPr>
              <a:t> </a:t>
            </a:r>
            <a:r>
              <a:rPr lang="en-US" sz="4800" b="1" u="sng" dirty="0" err="1">
                <a:solidFill>
                  <a:srgbClr val="FF0000"/>
                </a:solidFill>
                <a:latin typeface="Times New Roman" pitchFamily="18" charset="0"/>
                <a:cs typeface="Times New Roman" pitchFamily="18" charset="0"/>
              </a:rPr>
              <a:t>các</a:t>
            </a:r>
            <a:r>
              <a:rPr lang="en-US" sz="4800" b="1" u="sng" dirty="0">
                <a:solidFill>
                  <a:srgbClr val="FF0000"/>
                </a:solidFill>
                <a:latin typeface="Times New Roman" pitchFamily="18" charset="0"/>
                <a:cs typeface="Times New Roman" pitchFamily="18" charset="0"/>
              </a:rPr>
              <a:t> </a:t>
            </a:r>
            <a:r>
              <a:rPr lang="en-US" sz="4800" b="1" u="sng" dirty="0" err="1">
                <a:solidFill>
                  <a:srgbClr val="FF0000"/>
                </a:solidFill>
                <a:latin typeface="Times New Roman" pitchFamily="18" charset="0"/>
                <a:cs typeface="Times New Roman" pitchFamily="18" charset="0"/>
              </a:rPr>
              <a:t>kiến</a:t>
            </a:r>
            <a:r>
              <a:rPr lang="en-US" sz="4800" b="1" u="sng" dirty="0">
                <a:solidFill>
                  <a:srgbClr val="FF0000"/>
                </a:solidFill>
                <a:latin typeface="Times New Roman" pitchFamily="18" charset="0"/>
                <a:cs typeface="Times New Roman" pitchFamily="18" charset="0"/>
              </a:rPr>
              <a:t> </a:t>
            </a:r>
            <a:r>
              <a:rPr lang="en-US" sz="4800" b="1" u="sng" dirty="0" err="1">
                <a:solidFill>
                  <a:srgbClr val="FF0000"/>
                </a:solidFill>
                <a:latin typeface="Times New Roman" pitchFamily="18" charset="0"/>
                <a:cs typeface="Times New Roman" pitchFamily="18" charset="0"/>
              </a:rPr>
              <a:t>thức</a:t>
            </a:r>
            <a:r>
              <a:rPr lang="en-US" sz="4800" b="1" u="sng" dirty="0">
                <a:solidFill>
                  <a:srgbClr val="FF0000"/>
                </a:solidFill>
                <a:latin typeface="Times New Roman" pitchFamily="18" charset="0"/>
                <a:cs typeface="Times New Roman" pitchFamily="18" charset="0"/>
              </a:rPr>
              <a:t> </a:t>
            </a:r>
            <a:r>
              <a:rPr lang="en-US" sz="4800" b="1" u="sng" dirty="0" err="1">
                <a:solidFill>
                  <a:srgbClr val="FF0000"/>
                </a:solidFill>
                <a:latin typeface="Times New Roman" pitchFamily="18" charset="0"/>
                <a:cs typeface="Times New Roman" pitchFamily="18" charset="0"/>
              </a:rPr>
              <a:t>trong</a:t>
            </a:r>
            <a:r>
              <a:rPr lang="en-US" sz="4800" b="1" u="sng" dirty="0">
                <a:solidFill>
                  <a:srgbClr val="FF0000"/>
                </a:solidFill>
                <a:latin typeface="Times New Roman" pitchFamily="18" charset="0"/>
                <a:cs typeface="Times New Roman" pitchFamily="18" charset="0"/>
              </a:rPr>
              <a:t> </a:t>
            </a:r>
            <a:r>
              <a:rPr lang="en-US" sz="4800" b="1" u="sng">
                <a:solidFill>
                  <a:srgbClr val="FF0000"/>
                </a:solidFill>
                <a:latin typeface="Times New Roman" pitchFamily="18" charset="0"/>
                <a:cs typeface="Times New Roman" pitchFamily="18" charset="0"/>
              </a:rPr>
              <a:t>SGK</a:t>
            </a:r>
            <a:r>
              <a:rPr lang="en-US" sz="4800" b="1">
                <a:latin typeface="Times New Roman" pitchFamily="18" charset="0"/>
                <a:cs typeface="Times New Roman" pitchFamily="18" charset="0"/>
              </a:rPr>
              <a:t> </a:t>
            </a:r>
            <a:r>
              <a:rPr lang="en-US" sz="4800" b="1" i="1" smtClean="0">
                <a:solidFill>
                  <a:srgbClr val="FF0000"/>
                </a:solidFill>
                <a:latin typeface="Times New Roman" pitchFamily="18" charset="0"/>
                <a:cs typeface="Times New Roman" pitchFamily="18" charset="0"/>
                <a:sym typeface="Wingdings 3"/>
              </a:rPr>
              <a:t> </a:t>
            </a:r>
            <a:r>
              <a:rPr lang="en-US" sz="4800" b="1" i="1" smtClean="0">
                <a:solidFill>
                  <a:srgbClr val="0000FF"/>
                </a:solidFill>
                <a:latin typeface="Times New Roman" pitchFamily="18" charset="0"/>
                <a:cs typeface="Times New Roman" pitchFamily="18" charset="0"/>
                <a:sym typeface="Wingdings 3"/>
              </a:rPr>
              <a:t>Nhận biết</a:t>
            </a:r>
            <a:endParaRPr lang="en-US" sz="4800" b="1" dirty="0">
              <a:latin typeface="Times New Roman" pitchFamily="18" charset="0"/>
              <a:cs typeface="Times New Roman" pitchFamily="18" charset="0"/>
            </a:endParaRPr>
          </a:p>
          <a:p>
            <a:pPr lvl="0" algn="just">
              <a:spcBef>
                <a:spcPct val="0"/>
              </a:spcBef>
              <a:buFont typeface="Arial" pitchFamily="34" charset="0"/>
              <a:buChar char="•"/>
            </a:pPr>
            <a:endParaRPr kumimoji="0" lang="vi-VN" sz="3200" b="1" u="none" strike="noStrike" kern="1200" cap="none" spc="0" normalizeH="0" baseline="0" noProof="0" dirty="0">
              <a:ln>
                <a:noFill/>
              </a:ln>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8077200" cy="765175"/>
          </a:xfrm>
          <a:prstGeom prst="rect">
            <a:avLst/>
          </a:prstGeom>
        </p:spPr>
        <p:txBody>
          <a:bodyPr anchor="ctr">
            <a:normAutofit fontScale="92500"/>
          </a:bodyPr>
          <a:lstStyle/>
          <a:p>
            <a:pPr algn="ctr" eaLnBrk="1" fontAlgn="auto" hangingPunct="1">
              <a:spcAft>
                <a:spcPts val="0"/>
              </a:spcAft>
              <a:defRPr/>
            </a:pPr>
            <a:r>
              <a:rPr lang="en-US" sz="4400" b="1" dirty="0" err="1">
                <a:solidFill>
                  <a:srgbClr val="FF0000"/>
                </a:solidFill>
                <a:latin typeface="Times New Roman" pitchFamily="18" charset="0"/>
                <a:ea typeface="+mj-ea"/>
                <a:cs typeface="Times New Roman" pitchFamily="18" charset="0"/>
              </a:rPr>
              <a:t>Cơ</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sở</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xác</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định</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mức</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độ</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nhận</a:t>
            </a:r>
            <a:r>
              <a:rPr lang="en-US" sz="4400" b="1" dirty="0">
                <a:solidFill>
                  <a:srgbClr val="FF0000"/>
                </a:solidFill>
                <a:latin typeface="Times New Roman" pitchFamily="18" charset="0"/>
                <a:ea typeface="+mj-ea"/>
                <a:cs typeface="Times New Roman" pitchFamily="18" charset="0"/>
              </a:rPr>
              <a:t> </a:t>
            </a:r>
            <a:r>
              <a:rPr lang="en-US" sz="4400" b="1" dirty="0" err="1">
                <a:solidFill>
                  <a:srgbClr val="FF0000"/>
                </a:solidFill>
                <a:latin typeface="Times New Roman" pitchFamily="18" charset="0"/>
                <a:ea typeface="+mj-ea"/>
                <a:cs typeface="Times New Roman" pitchFamily="18" charset="0"/>
              </a:rPr>
              <a:t>thức</a:t>
            </a:r>
            <a:endParaRPr lang="vi-VN" sz="4400" b="1" dirty="0">
              <a:solidFill>
                <a:srgbClr val="FF0000"/>
              </a:solidFill>
              <a:latin typeface="Times New Roman" pitchFamily="18" charset="0"/>
              <a:ea typeface="+mj-ea"/>
              <a:cs typeface="Times New Roman" pitchFamily="18" charset="0"/>
            </a:endParaRPr>
          </a:p>
        </p:txBody>
      </p:sp>
      <p:sp>
        <p:nvSpPr>
          <p:cNvPr id="5" name="Title 1"/>
          <p:cNvSpPr txBox="1">
            <a:spLocks/>
          </p:cNvSpPr>
          <p:nvPr/>
        </p:nvSpPr>
        <p:spPr>
          <a:xfrm>
            <a:off x="0" y="609600"/>
            <a:ext cx="8153400" cy="649288"/>
          </a:xfrm>
          <a:prstGeom prst="rect">
            <a:avLst/>
          </a:prstGeom>
        </p:spPr>
        <p:txBody>
          <a:bodyPr anchor="ctr"/>
          <a:lstStyle/>
          <a:p>
            <a:pPr algn="ctr" eaLnBrk="1" fontAlgn="auto" hangingPunct="1">
              <a:spcAft>
                <a:spcPts val="0"/>
              </a:spcAft>
              <a:defRPr/>
            </a:pPr>
            <a:r>
              <a:rPr lang="en-US" sz="3200" b="1" dirty="0" err="1">
                <a:solidFill>
                  <a:srgbClr val="00B0F0"/>
                </a:solidFill>
                <a:latin typeface="Times New Roman" pitchFamily="18" charset="0"/>
                <a:ea typeface="+mj-ea"/>
                <a:cs typeface="Times New Roman" pitchFamily="18" charset="0"/>
              </a:rPr>
              <a:t>Căn</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cứ</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vào</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chuẩn</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kiến</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thức</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kĩ</a:t>
            </a:r>
            <a:r>
              <a:rPr lang="en-US" sz="3200" b="1" dirty="0">
                <a:solidFill>
                  <a:srgbClr val="00B0F0"/>
                </a:solidFill>
                <a:latin typeface="Times New Roman" pitchFamily="18" charset="0"/>
                <a:ea typeface="+mj-ea"/>
                <a:cs typeface="Times New Roman" pitchFamily="18" charset="0"/>
              </a:rPr>
              <a:t> </a:t>
            </a:r>
            <a:r>
              <a:rPr lang="en-US" sz="3200" b="1" dirty="0" err="1">
                <a:solidFill>
                  <a:srgbClr val="00B0F0"/>
                </a:solidFill>
                <a:latin typeface="Times New Roman" pitchFamily="18" charset="0"/>
                <a:ea typeface="+mj-ea"/>
                <a:cs typeface="Times New Roman" pitchFamily="18" charset="0"/>
              </a:rPr>
              <a:t>năng</a:t>
            </a:r>
            <a:endParaRPr lang="vi-VN" sz="3200" b="1" dirty="0">
              <a:solidFill>
                <a:srgbClr val="00B0F0"/>
              </a:solidFill>
              <a:latin typeface="Times New Roman" pitchFamily="18" charset="0"/>
              <a:ea typeface="+mj-ea"/>
              <a:cs typeface="Times New Roman" pitchFamily="18" charset="0"/>
            </a:endParaRPr>
          </a:p>
        </p:txBody>
      </p:sp>
      <p:sp>
        <p:nvSpPr>
          <p:cNvPr id="6" name="Title 1"/>
          <p:cNvSpPr txBox="1">
            <a:spLocks/>
          </p:cNvSpPr>
          <p:nvPr/>
        </p:nvSpPr>
        <p:spPr>
          <a:xfrm>
            <a:off x="0" y="1265238"/>
            <a:ext cx="8028384" cy="5516562"/>
          </a:xfrm>
          <a:prstGeom prst="rect">
            <a:avLst/>
          </a:prstGeom>
        </p:spPr>
        <p:txBody>
          <a:bodyPr anchor="t">
            <a:noAutofit/>
          </a:bodyPr>
          <a:lstStyle/>
          <a:p>
            <a:pPr eaLnBrk="1" fontAlgn="auto" hangingPunct="1">
              <a:spcAft>
                <a:spcPts val="0"/>
              </a:spcAft>
              <a:defRPr/>
            </a:pPr>
            <a:r>
              <a:rPr lang="en-US" sz="2800" b="1" smtClean="0">
                <a:solidFill>
                  <a:srgbClr val="3706EA"/>
                </a:solidFill>
                <a:latin typeface="Times New Roman" pitchFamily="18" charset="0"/>
                <a:cs typeface="Times New Roman" pitchFamily="18" charset="0"/>
              </a:rPr>
              <a:t>-</a:t>
            </a:r>
            <a:r>
              <a:rPr lang="en-US" sz="2800" b="1" u="sng" smtClean="0">
                <a:solidFill>
                  <a:srgbClr val="3706EA"/>
                </a:solidFill>
                <a:latin typeface="Times New Roman" pitchFamily="18" charset="0"/>
                <a:cs typeface="Times New Roman" pitchFamily="18" charset="0"/>
              </a:rPr>
              <a:t>Khối 1</a:t>
            </a:r>
            <a:r>
              <a:rPr lang="en-US" sz="2800" b="1" u="sng" dirty="0">
                <a:solidFill>
                  <a:srgbClr val="3706EA"/>
                </a:solidFill>
                <a:latin typeface="Times New Roman" pitchFamily="18" charset="0"/>
                <a:cs typeface="Times New Roman" pitchFamily="18" charset="0"/>
              </a:rPr>
              <a: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Nhận</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biết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dấu</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chấm</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dấu</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chấm</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hỏi</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dấu</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phẩy</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trong</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bài</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học</a:t>
            </a:r>
            <a:r>
              <a:rPr lang="en-US" sz="2800" b="1" dirty="0">
                <a:solidFill>
                  <a:srgbClr val="3706EA"/>
                </a:solidFill>
                <a:latin typeface="Times New Roman" pitchFamily="18" charset="0"/>
                <a:cs typeface="Times New Roman" pitchFamily="18" charset="0"/>
              </a:rPr>
              <a:t> (</a:t>
            </a:r>
            <a:r>
              <a:rPr lang="en-US" sz="2800" b="1">
                <a:solidFill>
                  <a:srgbClr val="3706EA"/>
                </a:solidFill>
                <a:latin typeface="Times New Roman" pitchFamily="18" charset="0"/>
                <a:cs typeface="Times New Roman" pitchFamily="18" charset="0"/>
              </a:rPr>
              <a:t>tr23</a:t>
            </a:r>
            <a:r>
              <a:rPr lang="en-US" sz="2800" b="1" smtClean="0">
                <a:solidFill>
                  <a:srgbClr val="3706EA"/>
                </a:solidFill>
                <a:latin typeface="Times New Roman" pitchFamily="18" charset="0"/>
                <a:cs typeface="Times New Roman" pitchFamily="18" charset="0"/>
              </a:rPr>
              <a:t>) </a:t>
            </a:r>
            <a:endParaRPr lang="en-US" sz="2800" b="1" dirty="0">
              <a:solidFill>
                <a:srgbClr val="3706EA"/>
              </a:solidFill>
              <a:latin typeface="Times New Roman" pitchFamily="18" charset="0"/>
              <a:cs typeface="Times New Roman" pitchFamily="18" charset="0"/>
            </a:endParaRPr>
          </a:p>
          <a:p>
            <a:pPr algn="just" eaLnBrk="1" fontAlgn="auto" hangingPunct="1">
              <a:spcAft>
                <a:spcPts val="0"/>
              </a:spcAft>
              <a:defRPr/>
            </a:pPr>
            <a:r>
              <a:rPr lang="en-US" sz="2800" b="1">
                <a:solidFill>
                  <a:srgbClr val="FF0000"/>
                </a:solidFill>
                <a:latin typeface="Times New Roman" pitchFamily="18" charset="0"/>
                <a:cs typeface="Times New Roman" pitchFamily="18" charset="0"/>
              </a:rPr>
              <a:t>-</a:t>
            </a:r>
            <a:r>
              <a:rPr lang="en-US" sz="2800" b="1" u="sng" smtClean="0">
                <a:solidFill>
                  <a:srgbClr val="FF0000"/>
                </a:solidFill>
                <a:latin typeface="Times New Roman" pitchFamily="18" charset="0"/>
                <a:cs typeface="Times New Roman" pitchFamily="18" charset="0"/>
              </a:rPr>
              <a:t>Khối 2</a:t>
            </a:r>
            <a:r>
              <a:rPr lang="en-US" sz="2800" b="1" u="sng" dirty="0">
                <a:solidFill>
                  <a:srgbClr val="FF0000"/>
                </a:solidFill>
                <a:latin typeface="Times New Roman" pitchFamily="18" charset="0"/>
                <a:cs typeface="Times New Roman" pitchFamily="18" charset="0"/>
              </a:rPr>
              <a: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Nhận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biết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ngữ</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chỉ</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sự</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vật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hoạt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động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đặc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điểm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tính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chất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trong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đoạn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kể</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hỏi</a:t>
            </a:r>
            <a:r>
              <a:rPr lang="en-US" sz="2800" b="1" dirty="0">
                <a:solidFill>
                  <a:srgbClr val="FF0000"/>
                </a:solidFill>
                <a:latin typeface="Times New Roman" pitchFamily="18" charset="0"/>
                <a:cs typeface="Times New Roman" pitchFamily="18" charset="0"/>
              </a:rPr>
              <a:t>, .. (tr26)</a:t>
            </a:r>
          </a:p>
          <a:p>
            <a:pPr algn="just" eaLnBrk="1" fontAlgn="auto" hangingPunct="1">
              <a:spcAft>
                <a:spcPts val="0"/>
              </a:spcAft>
              <a:defRPr/>
            </a:pPr>
            <a:r>
              <a:rPr lang="en-US" sz="2800" b="1">
                <a:solidFill>
                  <a:srgbClr val="3706EA"/>
                </a:solidFill>
                <a:latin typeface="Times New Roman" pitchFamily="18" charset="0"/>
                <a:cs typeface="Times New Roman" pitchFamily="18" charset="0"/>
              </a:rPr>
              <a:t>-</a:t>
            </a:r>
            <a:r>
              <a:rPr lang="en-US" sz="2800" b="1" u="sng" smtClean="0">
                <a:solidFill>
                  <a:srgbClr val="3706EA"/>
                </a:solidFill>
                <a:latin typeface="Times New Roman" pitchFamily="18" charset="0"/>
                <a:cs typeface="Times New Roman" pitchFamily="18" charset="0"/>
              </a:rPr>
              <a:t>Khối 3</a:t>
            </a:r>
            <a:r>
              <a:rPr lang="en-US" sz="2800" b="1" u="sng" dirty="0">
                <a:solidFill>
                  <a:srgbClr val="3706EA"/>
                </a:solidFill>
                <a:latin typeface="Times New Roman" pitchFamily="18" charset="0"/>
                <a:cs typeface="Times New Roman" pitchFamily="18" charset="0"/>
              </a:rPr>
              <a: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Nhận</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biết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được</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các</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từ</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chỉ</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sự</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vật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hoạt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động</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đặc</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điểm</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tính</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chất</a:t>
            </a:r>
            <a:r>
              <a:rPr lang="en-US" sz="2800" b="1" dirty="0">
                <a:solidFill>
                  <a:srgbClr val="3706EA"/>
                </a:solidFill>
                <a:latin typeface="Times New Roman" pitchFamily="18" charset="0"/>
                <a:cs typeface="Times New Roman" pitchFamily="18" charset="0"/>
              </a:rPr>
              <a:t> (tr29) </a:t>
            </a:r>
            <a:r>
              <a:rPr lang="en-US" sz="2800" b="1" dirty="0" err="1">
                <a:solidFill>
                  <a:srgbClr val="3706EA"/>
                </a:solidFill>
                <a:latin typeface="Times New Roman" pitchFamily="18" charset="0"/>
                <a:cs typeface="Times New Roman" pitchFamily="18" charset="0"/>
              </a:rPr>
              <a:t>Nhận</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biết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biện</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pháp</a:t>
            </a:r>
            <a:r>
              <a:rPr lang="en-US" sz="2800" b="1" dirty="0">
                <a:solidFill>
                  <a:srgbClr val="3706EA"/>
                </a:solidFill>
                <a:latin typeface="Times New Roman" pitchFamily="18" charset="0"/>
                <a:cs typeface="Times New Roman" pitchFamily="18" charset="0"/>
              </a:rPr>
              <a:t> so </a:t>
            </a:r>
            <a:r>
              <a:rPr lang="en-US" sz="2800" b="1" dirty="0" err="1">
                <a:solidFill>
                  <a:srgbClr val="3706EA"/>
                </a:solidFill>
                <a:latin typeface="Times New Roman" pitchFamily="18" charset="0"/>
                <a:cs typeface="Times New Roman" pitchFamily="18" charset="0"/>
              </a:rPr>
              <a:t>sánh</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nhân</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hoá</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trong</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bài</a:t>
            </a:r>
            <a:r>
              <a:rPr lang="en-US" sz="2800" b="1" dirty="0">
                <a:solidFill>
                  <a:srgbClr val="3706EA"/>
                </a:solidFill>
                <a:latin typeface="Times New Roman" pitchFamily="18" charset="0"/>
                <a:cs typeface="Times New Roman" pitchFamily="18" charset="0"/>
              </a:rPr>
              <a:t> (tr30)</a:t>
            </a:r>
          </a:p>
          <a:p>
            <a:pPr algn="just" eaLnBrk="1" fontAlgn="auto" hangingPunct="1">
              <a:spcAft>
                <a:spcPts val="0"/>
              </a:spcAft>
              <a:defRPr/>
            </a:pPr>
            <a:r>
              <a:rPr lang="en-US" sz="2800" b="1">
                <a:solidFill>
                  <a:srgbClr val="FF0000"/>
                </a:solidFill>
                <a:latin typeface="Times New Roman" pitchFamily="18" charset="0"/>
                <a:cs typeface="Times New Roman" pitchFamily="18" charset="0"/>
              </a:rPr>
              <a:t>-</a:t>
            </a:r>
            <a:r>
              <a:rPr lang="en-US" sz="2800" b="1" u="sng" smtClean="0">
                <a:solidFill>
                  <a:srgbClr val="FF0000"/>
                </a:solidFill>
                <a:latin typeface="Times New Roman" pitchFamily="18" charset="0"/>
                <a:cs typeface="Times New Roman" pitchFamily="18" charset="0"/>
              </a:rPr>
              <a:t>Khối 4</a:t>
            </a:r>
            <a:r>
              <a:rPr lang="en-US" sz="2800" b="1" u="sng" dirty="0">
                <a:solidFill>
                  <a:srgbClr val="FF0000"/>
                </a:solidFill>
                <a:latin typeface="Times New Roman" pitchFamily="18" charset="0"/>
                <a:cs typeface="Times New Roman" pitchFamily="18" charset="0"/>
              </a:rPr>
              <a: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Nhận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biết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danh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động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tính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chủ</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ngữ</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vị</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ngữ</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ngữ</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kể</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hỏi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cẩm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khiến</a:t>
            </a:r>
            <a:r>
              <a:rPr lang="en-US" sz="2800" b="1" dirty="0">
                <a:solidFill>
                  <a:srgbClr val="FF0000"/>
                </a:solidFill>
                <a:latin typeface="Times New Roman" pitchFamily="18" charset="0"/>
                <a:cs typeface="Times New Roman" pitchFamily="18" charset="0"/>
              </a:rPr>
              <a:t> (tr33)</a:t>
            </a:r>
          </a:p>
          <a:p>
            <a:pPr algn="just" eaLnBrk="1" fontAlgn="auto" hangingPunct="1">
              <a:spcAft>
                <a:spcPts val="0"/>
              </a:spcAft>
              <a:defRPr/>
            </a:pPr>
            <a:r>
              <a:rPr lang="en-US" sz="2800" b="1">
                <a:solidFill>
                  <a:srgbClr val="3706EA"/>
                </a:solidFill>
                <a:latin typeface="Times New Roman" pitchFamily="18" charset="0"/>
                <a:cs typeface="Times New Roman" pitchFamily="18" charset="0"/>
              </a:rPr>
              <a:t>-</a:t>
            </a:r>
            <a:r>
              <a:rPr lang="en-US" sz="2800" b="1" u="sng" smtClean="0">
                <a:solidFill>
                  <a:srgbClr val="3706EA"/>
                </a:solidFill>
                <a:latin typeface="Times New Roman" pitchFamily="18" charset="0"/>
                <a:cs typeface="Times New Roman" pitchFamily="18" charset="0"/>
              </a:rPr>
              <a:t>Khối 5</a:t>
            </a:r>
            <a:r>
              <a:rPr lang="en-US" sz="2800" b="1" u="sng" dirty="0">
                <a:solidFill>
                  <a:srgbClr val="3706EA"/>
                </a:solidFill>
                <a:latin typeface="Times New Roman" pitchFamily="18" charset="0"/>
                <a:cs typeface="Times New Roman" pitchFamily="18" charset="0"/>
              </a:rPr>
              <a: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Nhận</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biết</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câu</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ghép</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và</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các</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vế</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của</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câu</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ghép</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quan</a:t>
            </a:r>
            <a:r>
              <a:rPr lang="en-US" sz="2800" b="1" dirty="0">
                <a:solidFill>
                  <a:srgbClr val="3706EA"/>
                </a:solidFill>
                <a:latin typeface="Times New Roman" pitchFamily="18" charset="0"/>
                <a:cs typeface="Times New Roman" pitchFamily="18" charset="0"/>
              </a:rPr>
              <a:t> </a:t>
            </a:r>
            <a:r>
              <a:rPr lang="en-US" sz="2800" b="1" dirty="0" err="1">
                <a:solidFill>
                  <a:srgbClr val="3706EA"/>
                </a:solidFill>
                <a:latin typeface="Times New Roman" pitchFamily="18" charset="0"/>
                <a:cs typeface="Times New Roman" pitchFamily="18" charset="0"/>
              </a:rPr>
              <a:t>hệ</a:t>
            </a:r>
            <a:r>
              <a:rPr lang="en-US" sz="2800" b="1" dirty="0">
                <a:solidFill>
                  <a:srgbClr val="3706EA"/>
                </a:solidFill>
                <a:latin typeface="Times New Roman" pitchFamily="18" charset="0"/>
                <a:cs typeface="Times New Roman" pitchFamily="18" charset="0"/>
              </a:rPr>
              <a:t> </a:t>
            </a:r>
            <a:r>
              <a:rPr lang="en-US" sz="2800" b="1" err="1">
                <a:solidFill>
                  <a:srgbClr val="3706EA"/>
                </a:solidFill>
                <a:latin typeface="Times New Roman" pitchFamily="18" charset="0"/>
                <a:cs typeface="Times New Roman" pitchFamily="18" charset="0"/>
              </a:rPr>
              <a:t>từ</a:t>
            </a:r>
            <a:r>
              <a:rPr lang="en-US" sz="2800" b="1" smtClean="0">
                <a:solidFill>
                  <a:srgbClr val="3706EA"/>
                </a:solidFill>
                <a:latin typeface="Times New Roman" pitchFamily="18" charset="0"/>
                <a:cs typeface="Times New Roman" pitchFamily="18" charset="0"/>
              </a:rPr>
              <a:t>.</a:t>
            </a:r>
            <a:endParaRPr lang="en-US" sz="2800" b="1" dirty="0">
              <a:solidFill>
                <a:srgbClr val="3706EA"/>
              </a:solidFill>
              <a:latin typeface="Times New Roman" pitchFamily="18" charset="0"/>
              <a:cs typeface="Times New Roman" pitchFamily="18" charset="0"/>
            </a:endParaRPr>
          </a:p>
        </p:txBody>
      </p:sp>
    </p:spTree>
    <p:extLst>
      <p:ext uri="{BB962C8B-B14F-4D97-AF65-F5344CB8AC3E}">
        <p14:creationId xmlns:p14="http://schemas.microsoft.com/office/powerpoint/2010/main" val="17613946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to="" calcmode="lin" valueType="num">
                                      <p:cBhvr>
                                        <p:cTn id="12" dur="1" fill="hold"/>
                                        <p:tgtEl>
                                          <p:spTgt spid="5"/>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7" dur="500"/>
                                        <p:tgtEl>
                                          <p:spTgt spid="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randombar(horizontal)">
                                      <p:cBhvr>
                                        <p:cTn id="22" dur="500"/>
                                        <p:tgtEl>
                                          <p:spTgt spid="6">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randombar(horizontal)">
                                      <p:cBhvr>
                                        <p:cTn id="27" dur="500"/>
                                        <p:tgtEl>
                                          <p:spTgt spid="6">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randombar(horizontal)">
                                      <p:cBhvr>
                                        <p:cTn id="32" dur="500"/>
                                        <p:tgtEl>
                                          <p:spTgt spid="6">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randombar(horizontal)">
                                      <p:cBhvr>
                                        <p:cTn id="3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43136" y="17694"/>
            <a:ext cx="7910264" cy="3639906"/>
          </a:xfrm>
          <a:prstGeom prst="rect">
            <a:avLst/>
          </a:prstGeom>
        </p:spPr>
        <p:txBody>
          <a:bodyPr vert="horz" lIns="91440" tIns="45720" rIns="91440" bIns="45720" rtlCol="0" anchor="ctr">
            <a:noAutofit/>
          </a:bodyPr>
          <a:lstStyle/>
          <a:p>
            <a:pPr algn="just">
              <a:spcBef>
                <a:spcPct val="0"/>
              </a:spcBef>
              <a:defRPr/>
            </a:pPr>
            <a:r>
              <a:rPr lang="en-US" sz="4000" b="1" dirty="0">
                <a:solidFill>
                  <a:srgbClr val="3706EA"/>
                </a:solidFill>
                <a:latin typeface="Times New Roman" pitchFamily="18" charset="0"/>
                <a:ea typeface="+mj-ea"/>
                <a:cs typeface="Times New Roman" pitchFamily="18" charset="0"/>
              </a:rPr>
              <a:t>*</a:t>
            </a:r>
            <a:r>
              <a:rPr lang="en-US" sz="4000" b="1" dirty="0" err="1">
                <a:solidFill>
                  <a:srgbClr val="0000FF"/>
                </a:solidFill>
                <a:latin typeface="Times New Roman" pitchFamily="18" charset="0"/>
                <a:ea typeface="+mj-ea"/>
                <a:cs typeface="Times New Roman" pitchFamily="18" charset="0"/>
              </a:rPr>
              <a:t>Mức</a:t>
            </a:r>
            <a:r>
              <a:rPr lang="en-US" sz="4000" b="1" dirty="0">
                <a:solidFill>
                  <a:srgbClr val="0000FF"/>
                </a:solidFill>
                <a:latin typeface="Times New Roman" pitchFamily="18" charset="0"/>
                <a:ea typeface="+mj-ea"/>
                <a:cs typeface="Times New Roman" pitchFamily="18" charset="0"/>
              </a:rPr>
              <a:t> </a:t>
            </a:r>
            <a:r>
              <a:rPr lang="en-US" sz="4000" b="1" dirty="0" err="1">
                <a:solidFill>
                  <a:srgbClr val="0000FF"/>
                </a:solidFill>
                <a:latin typeface="Times New Roman" pitchFamily="18" charset="0"/>
                <a:ea typeface="+mj-ea"/>
                <a:cs typeface="Times New Roman" pitchFamily="18" charset="0"/>
              </a:rPr>
              <a:t>độ</a:t>
            </a:r>
            <a:r>
              <a:rPr lang="en-US" sz="4000" b="1" dirty="0">
                <a:solidFill>
                  <a:srgbClr val="0000FF"/>
                </a:solidFill>
                <a:latin typeface="Times New Roman" pitchFamily="18" charset="0"/>
                <a:ea typeface="+mj-ea"/>
                <a:cs typeface="Times New Roman" pitchFamily="18" charset="0"/>
              </a:rPr>
              <a:t> 2: </a:t>
            </a:r>
            <a:r>
              <a:rPr lang="en-US" sz="4000" b="1" dirty="0" err="1">
                <a:solidFill>
                  <a:srgbClr val="FF0000"/>
                </a:solidFill>
                <a:latin typeface="Times New Roman" pitchFamily="18" charset="0"/>
                <a:ea typeface="+mj-ea"/>
                <a:cs typeface="Times New Roman" pitchFamily="18" charset="0"/>
              </a:rPr>
              <a:t>Hiểu</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trình</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bày</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giải</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thích</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theo</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cách</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hiểu</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của</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cá</a:t>
            </a:r>
            <a:r>
              <a:rPr lang="en-US" sz="4000" b="1" dirty="0">
                <a:solidFill>
                  <a:srgbClr val="FF0000"/>
                </a:solidFill>
                <a:latin typeface="Times New Roman" pitchFamily="18" charset="0"/>
                <a:ea typeface="+mj-ea"/>
                <a:cs typeface="Times New Roman" pitchFamily="18" charset="0"/>
              </a:rPr>
              <a:t> </a:t>
            </a:r>
            <a:r>
              <a:rPr lang="en-US" sz="4000" b="1" dirty="0" err="1">
                <a:solidFill>
                  <a:srgbClr val="FF0000"/>
                </a:solidFill>
                <a:latin typeface="Times New Roman" pitchFamily="18" charset="0"/>
                <a:ea typeface="+mj-ea"/>
                <a:cs typeface="Times New Roman" pitchFamily="18" charset="0"/>
              </a:rPr>
              <a:t>nhân</a:t>
            </a:r>
            <a:r>
              <a:rPr lang="en-US" sz="4000" b="1" dirty="0">
                <a:solidFill>
                  <a:srgbClr val="FF0000"/>
                </a:solidFill>
                <a:latin typeface="Times New Roman" pitchFamily="18" charset="0"/>
                <a:ea typeface="+mj-ea"/>
                <a:cs typeface="Times New Roman" pitchFamily="18" charset="0"/>
              </a:rPr>
              <a:t> </a:t>
            </a:r>
            <a:r>
              <a:rPr lang="en-US" sz="4000" b="1" dirty="0">
                <a:latin typeface="Times New Roman" pitchFamily="18" charset="0"/>
                <a:cs typeface="Times New Roman" pitchFamily="18" charset="0"/>
              </a:rPr>
              <a:t>(</a:t>
            </a:r>
            <a:r>
              <a:rPr lang="en-US" sz="4000" b="1" dirty="0" err="1">
                <a:latin typeface="Times New Roman" pitchFamily="18" charset="0"/>
                <a:cs typeface="Times New Roman" pitchFamily="18" charset="0"/>
              </a:rPr>
              <a:t>Giải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thích</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diễn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giải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phác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thảo</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phân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biệt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dự</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đoán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khẳng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định</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lại</a:t>
            </a:r>
            <a:r>
              <a:rPr lang="en-US" sz="4000" b="1" dirty="0">
                <a:latin typeface="Times New Roman" pitchFamily="18" charset="0"/>
                <a:cs typeface="Times New Roman" pitchFamily="18" charset="0"/>
              </a:rPr>
              <a:t>, so </a:t>
            </a:r>
            <a:r>
              <a:rPr lang="en-US" sz="4000" b="1" dirty="0" err="1">
                <a:latin typeface="Times New Roman" pitchFamily="18" charset="0"/>
                <a:cs typeface="Times New Roman" pitchFamily="18" charset="0"/>
              </a:rPr>
              <a:t>sánh</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mô</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tả</a:t>
            </a:r>
            <a:r>
              <a:rPr lang="en-US" sz="4000" b="1" dirty="0">
                <a:latin typeface="Times New Roman" pitchFamily="18" charset="0"/>
                <a:cs typeface="Times New Roman" pitchFamily="18" charset="0"/>
              </a:rPr>
              <a:t>, …)</a:t>
            </a:r>
            <a:endParaRPr kumimoji="0" lang="en-US" sz="4000" b="1" i="0" u="none" strike="noStrike" kern="1200" cap="none" spc="0" normalizeH="0" baseline="0" noProof="0" dirty="0">
              <a:ln>
                <a:noFill/>
              </a:ln>
              <a:effectLst/>
              <a:uLnTx/>
              <a:uFillTx/>
              <a:latin typeface="Times New Roman" pitchFamily="18" charset="0"/>
              <a:ea typeface="+mj-ea"/>
              <a:cs typeface="Times New Roman" pitchFamily="18" charset="0"/>
            </a:endParaRPr>
          </a:p>
        </p:txBody>
      </p:sp>
      <p:sp>
        <p:nvSpPr>
          <p:cNvPr id="6" name="Title 1">
            <a:extLst>
              <a:ext uri="{FF2B5EF4-FFF2-40B4-BE49-F238E27FC236}">
                <a16:creationId xmlns:a16="http://schemas.microsoft.com/office/drawing/2014/main" xmlns="" id="{75CAA58C-9300-45DB-8127-C6978200F6A6}"/>
              </a:ext>
            </a:extLst>
          </p:cNvPr>
          <p:cNvSpPr txBox="1">
            <a:spLocks/>
          </p:cNvSpPr>
          <p:nvPr/>
        </p:nvSpPr>
        <p:spPr>
          <a:xfrm>
            <a:off x="152400" y="3685888"/>
            <a:ext cx="8028384" cy="3019712"/>
          </a:xfrm>
          <a:prstGeom prst="rect">
            <a:avLst/>
          </a:prstGeom>
        </p:spPr>
        <p:txBody>
          <a:bodyPr vert="horz" lIns="91440" tIns="45720" rIns="91440" bIns="45720" rtlCol="0" anchor="ctr">
            <a:normAutofit fontScale="62500" lnSpcReduction="20000"/>
          </a:bodyPr>
          <a:lstStyle/>
          <a:p>
            <a:pPr marL="0" marR="0" lvl="0" indent="0" algn="just" defTabSz="914400" rtl="0" eaLnBrk="1" fontAlgn="auto" latinLnBrk="0" hangingPunct="1">
              <a:lnSpc>
                <a:spcPct val="100000"/>
              </a:lnSpc>
              <a:spcBef>
                <a:spcPct val="0"/>
              </a:spcBef>
              <a:spcAft>
                <a:spcPts val="0"/>
              </a:spcAft>
              <a:buClrTx/>
              <a:buSzTx/>
              <a:buFont typeface="Arial" pitchFamily="34" charset="0"/>
              <a:buChar char="•"/>
              <a:tabLst/>
              <a:defRPr/>
            </a:pP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Kiến</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thức</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nào</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trong</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chuẩn</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ghi</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là</a:t>
            </a:r>
            <a:r>
              <a:rPr lang="en-US" sz="6500" b="1" dirty="0">
                <a:latin typeface="Times New Roman" pitchFamily="18" charset="0"/>
                <a:cs typeface="Times New Roman" pitchFamily="18" charset="0"/>
              </a:rPr>
              <a:t> </a:t>
            </a:r>
            <a:r>
              <a:rPr lang="en-US" sz="6500" b="1" i="1" dirty="0" err="1">
                <a:solidFill>
                  <a:srgbClr val="FF0000"/>
                </a:solidFill>
                <a:latin typeface="Times New Roman" pitchFamily="18" charset="0"/>
                <a:cs typeface="Times New Roman" pitchFamily="18" charset="0"/>
              </a:rPr>
              <a:t>hiểu</a:t>
            </a:r>
            <a:r>
              <a:rPr lang="en-US" sz="6500" b="1" i="1" dirty="0">
                <a:solidFill>
                  <a:srgbClr val="FF0000"/>
                </a:solidFill>
                <a:latin typeface="Times New Roman" pitchFamily="18" charset="0"/>
                <a:cs typeface="Times New Roman" pitchFamily="18" charset="0"/>
              </a:rPr>
              <a:t> </a:t>
            </a:r>
            <a:r>
              <a:rPr lang="en-US" sz="6500" b="1" i="1" dirty="0" err="1">
                <a:solidFill>
                  <a:srgbClr val="FF0000"/>
                </a:solidFill>
                <a:latin typeface="Times New Roman" pitchFamily="18" charset="0"/>
                <a:cs typeface="Times New Roman" pitchFamily="18" charset="0"/>
              </a:rPr>
              <a:t>được</a:t>
            </a:r>
            <a:r>
              <a:rPr lang="en-US" sz="6500" b="1" i="1" dirty="0">
                <a:solidFill>
                  <a:srgbClr val="FF0000"/>
                </a:solidFill>
                <a:latin typeface="Times New Roman" pitchFamily="18" charset="0"/>
                <a:cs typeface="Times New Roman" pitchFamily="18" charset="0"/>
              </a:rPr>
              <a:t> </a:t>
            </a:r>
            <a:r>
              <a:rPr lang="en-US" sz="6500" b="1" dirty="0" err="1">
                <a:latin typeface="Times New Roman" pitchFamily="18" charset="0"/>
                <a:cs typeface="Times New Roman" pitchFamily="18" charset="0"/>
              </a:rPr>
              <a:t>và</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có</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yêu</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cầu</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giải</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thích</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phân</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biệt</a:t>
            </a:r>
            <a:r>
              <a:rPr lang="en-US" sz="6500" b="1" dirty="0">
                <a:latin typeface="Times New Roman" pitchFamily="18" charset="0"/>
                <a:cs typeface="Times New Roman" pitchFamily="18" charset="0"/>
              </a:rPr>
              <a:t>, so </a:t>
            </a:r>
            <a:r>
              <a:rPr lang="en-US" sz="6500" b="1" dirty="0" err="1">
                <a:latin typeface="Times New Roman" pitchFamily="18" charset="0"/>
                <a:cs typeface="Times New Roman" pitchFamily="18" charset="0"/>
              </a:rPr>
              <a:t>sánh</a:t>
            </a:r>
            <a:r>
              <a:rPr lang="en-US" sz="6500" b="1" dirty="0">
                <a:latin typeface="Times New Roman" pitchFamily="18" charset="0"/>
                <a:cs typeface="Times New Roman" pitchFamily="18" charset="0"/>
              </a:rPr>
              <a:t> … </a:t>
            </a:r>
            <a:r>
              <a:rPr lang="en-US" sz="6500" b="1" dirty="0" err="1">
                <a:latin typeface="Times New Roman" pitchFamily="18" charset="0"/>
                <a:cs typeface="Times New Roman" pitchFamily="18" charset="0"/>
              </a:rPr>
              <a:t>dựa</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trên</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các</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kiến</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thức</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trong</a:t>
            </a:r>
            <a:r>
              <a:rPr lang="en-US" sz="6500" b="1" dirty="0">
                <a:latin typeface="Times New Roman" pitchFamily="18" charset="0"/>
                <a:cs typeface="Times New Roman" pitchFamily="18" charset="0"/>
              </a:rPr>
              <a:t> SGK </a:t>
            </a:r>
            <a:r>
              <a:rPr lang="en-US" sz="6500" b="1" dirty="0" err="1">
                <a:latin typeface="Times New Roman" pitchFamily="18" charset="0"/>
                <a:cs typeface="Times New Roman" pitchFamily="18" charset="0"/>
              </a:rPr>
              <a:t>thì</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được</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xác</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định</a:t>
            </a:r>
            <a:r>
              <a:rPr lang="en-US" sz="6500" b="1" dirty="0">
                <a:latin typeface="Times New Roman" pitchFamily="18" charset="0"/>
                <a:cs typeface="Times New Roman" pitchFamily="18" charset="0"/>
              </a:rPr>
              <a:t> ở </a:t>
            </a:r>
            <a:r>
              <a:rPr lang="en-US" sz="6500" b="1" dirty="0" err="1">
                <a:latin typeface="Times New Roman" pitchFamily="18" charset="0"/>
                <a:cs typeface="Times New Roman" pitchFamily="18" charset="0"/>
              </a:rPr>
              <a:t>mức</a:t>
            </a:r>
            <a:r>
              <a:rPr lang="en-US" sz="6500" b="1" dirty="0">
                <a:latin typeface="Times New Roman" pitchFamily="18" charset="0"/>
                <a:cs typeface="Times New Roman" pitchFamily="18" charset="0"/>
              </a:rPr>
              <a:t> </a:t>
            </a:r>
            <a:r>
              <a:rPr lang="en-US" sz="6500" b="1" dirty="0" err="1">
                <a:latin typeface="Times New Roman" pitchFamily="18" charset="0"/>
                <a:cs typeface="Times New Roman" pitchFamily="18" charset="0"/>
              </a:rPr>
              <a:t>độ</a:t>
            </a:r>
            <a:r>
              <a:rPr lang="en-US" sz="6500" b="1" dirty="0">
                <a:latin typeface="Times New Roman" pitchFamily="18" charset="0"/>
                <a:cs typeface="Times New Roman" pitchFamily="18" charset="0"/>
              </a:rPr>
              <a:t> </a:t>
            </a:r>
            <a:r>
              <a:rPr lang="en-US" sz="6500" b="1" i="1" dirty="0" err="1">
                <a:solidFill>
                  <a:srgbClr val="FF0000"/>
                </a:solidFill>
                <a:latin typeface="Times New Roman" pitchFamily="18" charset="0"/>
                <a:cs typeface="Times New Roman" pitchFamily="18" charset="0"/>
              </a:rPr>
              <a:t>thông</a:t>
            </a:r>
            <a:r>
              <a:rPr lang="en-US" sz="6500" b="1" i="1" dirty="0">
                <a:solidFill>
                  <a:srgbClr val="FF0000"/>
                </a:solidFill>
                <a:latin typeface="Times New Roman" pitchFamily="18" charset="0"/>
                <a:cs typeface="Times New Roman" pitchFamily="18" charset="0"/>
              </a:rPr>
              <a:t> </a:t>
            </a:r>
            <a:r>
              <a:rPr lang="en-US" sz="6500" b="1" i="1" dirty="0" err="1">
                <a:solidFill>
                  <a:srgbClr val="FF0000"/>
                </a:solidFill>
                <a:latin typeface="Times New Roman" pitchFamily="18" charset="0"/>
                <a:cs typeface="Times New Roman" pitchFamily="18" charset="0"/>
              </a:rPr>
              <a:t>hiểu</a:t>
            </a:r>
            <a:endParaRPr lang="en-US" sz="6500" b="1" i="1" dirty="0">
              <a:solidFill>
                <a:srgbClr val="FF0000"/>
              </a:solidFill>
              <a:latin typeface="Times New Roman" pitchFamily="18" charset="0"/>
              <a:cs typeface="Times New Roman" pitchFamily="18" charset="0"/>
            </a:endParaRPr>
          </a:p>
          <a:p>
            <a:pPr lvl="0" algn="just">
              <a:spcBef>
                <a:spcPct val="0"/>
              </a:spcBef>
            </a:pPr>
            <a:endParaRPr kumimoji="0" lang="vi-VN" sz="4400" b="1" u="none" strike="noStrike" kern="1200" cap="none" spc="0" normalizeH="0" baseline="0" noProof="0" dirty="0">
              <a:ln>
                <a:noFill/>
              </a:ln>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49286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8345977</TotalTime>
  <Words>2131</Words>
  <Application>Microsoft Office PowerPoint</Application>
  <PresentationFormat>On-screen Show (4:3)</PresentationFormat>
  <Paragraphs>151</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Opulent</vt:lpstr>
      <vt:lpstr>UỶ BAN NHÂN DÂN QUẬN TÂN BÌNH TRƯỜNG TiỂU HỌC CHI LĂNG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 Mức 1: Nhớ, thuộc lòng, nhận biết  - Mức 2: Nắm, hiểu, giải thích, diễn giải  - Mức 3: Vận dụng trực tiếp, áp dụng các quy tắc, phương pháp, khái niệm  - Mức 4: Vận dụng nâng cao, tình huống phản hồi, vấn đề mới  Chuẩn KTKN (Không lấy bài nâng cao) </vt:lpstr>
      <vt:lpstr>CHỈ ĐẠO, THỐNG NHẤT!</vt:lpstr>
      <vt:lpstr>PowerPoint Presentation</vt:lpstr>
      <vt:lpstr>CHỈ ĐẠO, THỐNG NHẤT!</vt:lpstr>
      <vt:lpstr>CHỈ ĐẠO, THỐNG NHẤT!</vt:lpstr>
      <vt:lpstr>CHỈ ĐẠO, THỐNG NHẤT!</vt:lpstr>
      <vt:lpstr>CHỈ ĐẠO, THỐNG NHẤT!</vt:lpstr>
      <vt:lpstr>CHỈ ĐẠO, THỐNG NHẤT!</vt:lpstr>
      <vt:lpstr>Ví dụ:</vt:lpstr>
      <vt:lpstr>  1. Tính tỉ số phần trăm của hai số 37 và 42.    2. Một lớp học có 25 học sinh nam và 24 học sinh nữ. Hỏi số học sinh nữ chiếm bao nhiêu phần trăm so với số học sinh nam của lớp đó?    3. Khối lớp năm có 125 em, trong đó số học sinh nữ là 50 em. Hỏi số em nam chiếm bao nhiêu phần trăm so với số học sinh cả khối?    4. Tìm một số biết 30% của số đó là 72.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Tran Bau</dc:creator>
  <cp:lastModifiedBy>GIAO VIEN</cp:lastModifiedBy>
  <cp:revision>109</cp:revision>
  <dcterms:created xsi:type="dcterms:W3CDTF">2016-10-20T07:46:49Z</dcterms:created>
  <dcterms:modified xsi:type="dcterms:W3CDTF">2017-11-12T18:49:36Z</dcterms:modified>
</cp:coreProperties>
</file>